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Lato" panose="020B0604020202020204" charset="0"/>
      <p:regular r:id="rId22"/>
      <p:bold r:id="rId23"/>
      <p:italic r:id="rId24"/>
      <p:boldItalic r:id="rId25"/>
    </p:embeddedFont>
    <p:embeddedFont>
      <p:font typeface="Raleway"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s>
</file>

<file path=ppt/media/image1.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
              <a:t>Introduce ourselves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457200" lvl="0" indent="-298450" rtl="0">
              <a:spcBef>
                <a:spcPts val="0"/>
              </a:spcBef>
              <a:spcAft>
                <a:spcPts val="0"/>
              </a:spcAft>
              <a:buSzPts val="1100"/>
              <a:buChar char="-"/>
            </a:pPr>
            <a:r>
              <a:rPr lang="en"/>
              <a:t>SMS was rejected because it cost money, was ugly, and email is easier to use</a:t>
            </a:r>
          </a:p>
          <a:p>
            <a:pPr marL="457200" lvl="0" indent="-298450" rtl="0">
              <a:spcBef>
                <a:spcPts val="0"/>
              </a:spcBef>
              <a:spcAft>
                <a:spcPts val="0"/>
              </a:spcAft>
              <a:buSzPts val="1100"/>
              <a:buChar char="-"/>
            </a:pPr>
            <a:r>
              <a:rPr lang="en"/>
              <a:t>And we aren’t making one. Push notifications are technically possible through a browser, but it requires the mobile browser to be open, requires the site to be loaded, and requires different behavior per phone/browser. Not worth it.</a:t>
            </a:r>
          </a:p>
          <a:p>
            <a:pPr marL="457200" lvl="0" indent="-298450" rtl="0">
              <a:spcBef>
                <a:spcPts val="0"/>
              </a:spcBef>
              <a:spcAft>
                <a:spcPts val="0"/>
              </a:spcAft>
              <a:buSzPts val="1100"/>
              <a:buChar char="-"/>
            </a:pPr>
            <a:r>
              <a:rPr lang="en"/>
              <a:t>Email is easy enough to send from a webserver, (mostly) free, and allows the user to control how they are alerted and what they are alerted for on their mobile phone using their email app.</a:t>
            </a:r>
          </a:p>
          <a:p>
            <a:pPr marL="914400" lvl="1" indent="-298450" rtl="0">
              <a:spcBef>
                <a:spcPts val="0"/>
              </a:spcBef>
              <a:spcAft>
                <a:spcPts val="0"/>
              </a:spcAft>
              <a:buSzPts val="1100"/>
              <a:buChar char="-"/>
            </a:pPr>
            <a:r>
              <a:rPr lang="en"/>
              <a:t>Also an added benefit of alerting users on desktop that don’t have the site open, assuming they have email popups like many do.</a:t>
            </a:r>
          </a:p>
          <a:p>
            <a:pPr marL="457200" lvl="0" indent="-298450" rtl="0">
              <a:spcBef>
                <a:spcPts val="0"/>
              </a:spcBef>
              <a:buSzPts val="1100"/>
              <a:buChar char="-"/>
            </a:pPr>
            <a:r>
              <a:rPr lang="en"/>
              <a:t>Users will need to anyway though for password resets. They can register their personal one though, if they don’t have work email updating to their phone.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457200" lvl="0" indent="-298450" rtl="0">
              <a:spcBef>
                <a:spcPts val="0"/>
              </a:spcBef>
              <a:spcAft>
                <a:spcPts val="0"/>
              </a:spcAft>
              <a:buSzPts val="1100"/>
              <a:buChar char="-"/>
            </a:pPr>
            <a:r>
              <a:rPr lang="en"/>
              <a:t>Duh</a:t>
            </a:r>
          </a:p>
          <a:p>
            <a:pPr marL="457200" lvl="0" indent="-298450" rtl="0">
              <a:spcBef>
                <a:spcPts val="0"/>
              </a:spcBef>
              <a:spcAft>
                <a:spcPts val="0"/>
              </a:spcAft>
              <a:buSzPts val="1100"/>
              <a:buChar char="-"/>
            </a:pPr>
            <a:r>
              <a:rPr lang="en"/>
              <a:t>Users will be able to log in from outside the hospital. Because of this, information will be properly encrypted as it may be sensitive.</a:t>
            </a:r>
          </a:p>
          <a:p>
            <a:pPr marL="457200" lvl="0" indent="-298450">
              <a:spcBef>
                <a:spcPts val="0"/>
              </a:spcBef>
              <a:buSzPts val="1100"/>
              <a:buChar char="-"/>
            </a:pPr>
            <a:r>
              <a:rPr lang="en"/>
              <a:t>Usual account features being cookies, logging out, persistent sessions, password reset, captcha (if needed), failed login throttlling, and email verification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1" name="Shape 20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457200" lvl="0" indent="-298450" rtl="0">
              <a:spcBef>
                <a:spcPts val="0"/>
              </a:spcBef>
              <a:spcAft>
                <a:spcPts val="0"/>
              </a:spcAft>
              <a:buSzPts val="1100"/>
              <a:buChar char="-"/>
            </a:pPr>
            <a:r>
              <a:rPr lang="en"/>
              <a:t>This is the feature that the users will see and interact with</a:t>
            </a:r>
          </a:p>
          <a:p>
            <a:pPr marL="457200" lvl="0" indent="-298450" rtl="0">
              <a:spcBef>
                <a:spcPts val="0"/>
              </a:spcBef>
              <a:spcAft>
                <a:spcPts val="0"/>
              </a:spcAft>
              <a:buSzPts val="1100"/>
              <a:buChar char="-"/>
            </a:pPr>
            <a:r>
              <a:rPr lang="en"/>
              <a:t>Groups, which users can be members of, all get access to a message sent to it. Users can assign themselves a message or take ownership of it, to signal to other users in the group not to work on it.</a:t>
            </a:r>
          </a:p>
          <a:p>
            <a:pPr marL="457200" lvl="0" indent="-298450" rtl="0">
              <a:spcBef>
                <a:spcPts val="0"/>
              </a:spcBef>
              <a:spcAft>
                <a:spcPts val="0"/>
              </a:spcAft>
              <a:buSzPts val="1100"/>
              <a:buChar char="-"/>
            </a:pPr>
            <a:r>
              <a:rPr lang="en"/>
              <a:t>For auditing and general updates, any user with permission or who has already interacted with a message should be able to view the message later on, no matter who it is currently working on it or what has been done to it (unless permissions were raised somehow)</a:t>
            </a:r>
          </a:p>
          <a:p>
            <a:pPr marL="457200" lvl="0" indent="-298450" rtl="0">
              <a:spcBef>
                <a:spcPts val="0"/>
              </a:spcBef>
              <a:spcAft>
                <a:spcPts val="0"/>
              </a:spcAft>
              <a:buSzPts val="1100"/>
              <a:buChar char="-"/>
            </a:pPr>
            <a:r>
              <a:rPr lang="en"/>
              <a:t>Messages can be passed on to other recipients, after edits or comments.</a:t>
            </a:r>
          </a:p>
          <a:p>
            <a:pPr marL="457200" lvl="0" indent="-298450">
              <a:spcBef>
                <a:spcPts val="0"/>
              </a:spcBef>
              <a:buSzPts val="1100"/>
              <a:buChar char="-"/>
            </a:pPr>
            <a:r>
              <a:rPr lang="en"/>
              <a:t>Messages can be closed to signal they are finished, and can be open. Other statuses may include duplicate, blocked, or on hold. These will depend more on the hospital’s workflow.</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7" name="Shape 20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Shape 2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3" name="Shape 22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457200" lvl="0" indent="-298450" rtl="0">
              <a:spcBef>
                <a:spcPts val="0"/>
              </a:spcBef>
              <a:spcAft>
                <a:spcPts val="0"/>
              </a:spcAft>
              <a:buSzPts val="1100"/>
              <a:buChar char="-"/>
            </a:pPr>
            <a:r>
              <a:rPr lang="en"/>
              <a:t>Office politics</a:t>
            </a:r>
          </a:p>
          <a:p>
            <a:pPr marL="457200" lvl="0" indent="-298450" rtl="0">
              <a:spcBef>
                <a:spcPts val="0"/>
              </a:spcBef>
              <a:spcAft>
                <a:spcPts val="0"/>
              </a:spcAft>
              <a:buSzPts val="1100"/>
              <a:buChar char="-"/>
            </a:pPr>
            <a:r>
              <a:rPr lang="en"/>
              <a:t>This wasn’t really a problem, but we should have something that we can claim we’ll improve on</a:t>
            </a:r>
          </a:p>
          <a:p>
            <a:pPr marL="457200" lvl="0" indent="-298450" rtl="0">
              <a:spcBef>
                <a:spcPts val="0"/>
              </a:spcBef>
              <a:spcAft>
                <a:spcPts val="0"/>
              </a:spcAft>
              <a:buSzPts val="1100"/>
              <a:buChar char="-"/>
            </a:pPr>
            <a:r>
              <a:rPr lang="en"/>
              <a:t>See above</a:t>
            </a:r>
          </a:p>
          <a:p>
            <a:pPr marL="457200" lvl="0" indent="-298450">
              <a:spcBef>
                <a:spcPts val="0"/>
              </a:spcBef>
              <a:buSzPts val="1100"/>
              <a:buChar char="-"/>
            </a:pPr>
            <a:r>
              <a:rPr lang="en"/>
              <a:t>One of us (that is, me) was remote all term. That’ll change in the winter.</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0" name="Shape 24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
              <a:t>Introduce ourselves AGAIN! Mention that we’ll cover the specific features later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3" name="Shape 10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r>
              <a:rPr lang="en"/>
              <a:t>Have we talked to anyone else?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0" name="Shape 11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
              <a:t>Verrry high level.</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6" name="Shape 11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0" name="Shape 14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1" name="Shape 15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
              <a:t>Brief the viewer that we’re going to cover specific features, and that we’ll be passing the mic around</a:t>
            </a:r>
          </a:p>
          <a:p>
            <a:pPr marL="0" lvl="0" indent="0">
              <a:spcBef>
                <a:spcPts val="0"/>
              </a:spcBef>
              <a:buNone/>
            </a:pPr>
            <a:endParaRPr/>
          </a:p>
          <a:p>
            <a:pPr marL="0" lvl="0" indent="0">
              <a:spcBef>
                <a:spcPts val="0"/>
              </a:spcBef>
              <a:buNone/>
            </a:pPr>
            <a:r>
              <a:rPr lang="en"/>
              <a:t>We should put whoever can talk the least about their project first, so they also get time from the intro stuff. We can add more slides at the end to pad the timing of the last person too, but the middle one will need about 6 minutes on their own unless we pass the mic in the middle of the intro.</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a:off x="0" y="0"/>
            <a:ext cx="9144000" cy="487800"/>
          </a:xfrm>
          <a:prstGeom prst="rect">
            <a:avLst/>
          </a:prstGeom>
          <a:solidFill>
            <a:schemeClr val="lt1"/>
          </a:solidFill>
          <a:ln>
            <a:noFill/>
          </a:ln>
        </p:spPr>
        <p:txBody>
          <a:bodyPr wrap="square" lIns="91425" tIns="91425" rIns="91425" bIns="91425" anchor="ctr" anchorCtr="0">
            <a:noAutofit/>
          </a:bodyPr>
          <a:lstStyle/>
          <a:p>
            <a:pPr marL="0" lvl="0" indent="0">
              <a:spcBef>
                <a:spcPts val="0"/>
              </a:spcBef>
              <a:buNone/>
            </a:pPr>
            <a:endParaRPr/>
          </a:p>
        </p:txBody>
      </p:sp>
      <p:grpSp>
        <p:nvGrpSpPr>
          <p:cNvPr id="11" name="Shape 11"/>
          <p:cNvGrpSpPr/>
          <p:nvPr/>
        </p:nvGrpSpPr>
        <p:grpSpPr>
          <a:xfrm>
            <a:off x="830392" y="1191256"/>
            <a:ext cx="745763" cy="45826"/>
            <a:chOff x="4580561" y="2589004"/>
            <a:chExt cx="1064464" cy="25200"/>
          </a:xfrm>
        </p:grpSpPr>
        <p:sp>
          <p:nvSpPr>
            <p:cNvPr id="12" name="Shape 12"/>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lvl="0" indent="0">
                <a:spcBef>
                  <a:spcPts val="0"/>
                </a:spcBef>
                <a:buNone/>
              </a:pPr>
              <a:endParaRPr/>
            </a:p>
          </p:txBody>
        </p:sp>
        <p:sp>
          <p:nvSpPr>
            <p:cNvPr id="13" name="Shape 13"/>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lvl="0" indent="0">
                <a:spcBef>
                  <a:spcPts val="0"/>
                </a:spcBef>
                <a:buNone/>
              </a:pPr>
              <a:endParaRPr/>
            </a:p>
          </p:txBody>
        </p:sp>
      </p:grpSp>
      <p:sp>
        <p:nvSpPr>
          <p:cNvPr id="14" name="Shape 14"/>
          <p:cNvSpPr txBox="1">
            <a:spLocks noGrp="1"/>
          </p:cNvSpPr>
          <p:nvPr>
            <p:ph type="ctrTitle"/>
          </p:nvPr>
        </p:nvSpPr>
        <p:spPr>
          <a:xfrm>
            <a:off x="729450" y="1322450"/>
            <a:ext cx="7688100" cy="1664700"/>
          </a:xfrm>
          <a:prstGeom prst="rect">
            <a:avLst/>
          </a:prstGeom>
        </p:spPr>
        <p:txBody>
          <a:bodyPr wrap="square" lIns="91425" tIns="91425" rIns="91425" bIns="91425" anchor="t" anchorCtr="0"/>
          <a:lstStyle>
            <a:lvl1pPr lvl="0">
              <a:spcBef>
                <a:spcPts val="0"/>
              </a:spcBef>
              <a:buClr>
                <a:schemeClr val="dk2"/>
              </a:buClr>
              <a:buSzPts val="4200"/>
              <a:buNone/>
              <a:defRPr sz="4200">
                <a:solidFill>
                  <a:schemeClr val="dk2"/>
                </a:solidFill>
              </a:defRPr>
            </a:lvl1pPr>
            <a:lvl2pPr lvl="1">
              <a:spcBef>
                <a:spcPts val="0"/>
              </a:spcBef>
              <a:buClr>
                <a:schemeClr val="dk2"/>
              </a:buClr>
              <a:buSzPts val="4200"/>
              <a:buNone/>
              <a:defRPr sz="4200">
                <a:solidFill>
                  <a:schemeClr val="dk2"/>
                </a:solidFill>
              </a:defRPr>
            </a:lvl2pPr>
            <a:lvl3pPr lvl="2">
              <a:spcBef>
                <a:spcPts val="0"/>
              </a:spcBef>
              <a:buClr>
                <a:schemeClr val="dk2"/>
              </a:buClr>
              <a:buSzPts val="4200"/>
              <a:buNone/>
              <a:defRPr sz="4200">
                <a:solidFill>
                  <a:schemeClr val="dk2"/>
                </a:solidFill>
              </a:defRPr>
            </a:lvl3pPr>
            <a:lvl4pPr lvl="3">
              <a:spcBef>
                <a:spcPts val="0"/>
              </a:spcBef>
              <a:buClr>
                <a:schemeClr val="dk2"/>
              </a:buClr>
              <a:buSzPts val="4200"/>
              <a:buNone/>
              <a:defRPr sz="4200">
                <a:solidFill>
                  <a:schemeClr val="dk2"/>
                </a:solidFill>
              </a:defRPr>
            </a:lvl4pPr>
            <a:lvl5pPr lvl="4">
              <a:spcBef>
                <a:spcPts val="0"/>
              </a:spcBef>
              <a:buClr>
                <a:schemeClr val="dk2"/>
              </a:buClr>
              <a:buSzPts val="4200"/>
              <a:buNone/>
              <a:defRPr sz="4200">
                <a:solidFill>
                  <a:schemeClr val="dk2"/>
                </a:solidFill>
              </a:defRPr>
            </a:lvl5pPr>
            <a:lvl6pPr lvl="5">
              <a:spcBef>
                <a:spcPts val="0"/>
              </a:spcBef>
              <a:buClr>
                <a:schemeClr val="dk2"/>
              </a:buClr>
              <a:buSzPts val="4200"/>
              <a:buNone/>
              <a:defRPr sz="4200">
                <a:solidFill>
                  <a:schemeClr val="dk2"/>
                </a:solidFill>
              </a:defRPr>
            </a:lvl6pPr>
            <a:lvl7pPr lvl="6">
              <a:spcBef>
                <a:spcPts val="0"/>
              </a:spcBef>
              <a:buClr>
                <a:schemeClr val="dk2"/>
              </a:buClr>
              <a:buSzPts val="4200"/>
              <a:buNone/>
              <a:defRPr sz="4200">
                <a:solidFill>
                  <a:schemeClr val="dk2"/>
                </a:solidFill>
              </a:defRPr>
            </a:lvl7pPr>
            <a:lvl8pPr lvl="7">
              <a:spcBef>
                <a:spcPts val="0"/>
              </a:spcBef>
              <a:buClr>
                <a:schemeClr val="dk2"/>
              </a:buClr>
              <a:buSzPts val="4200"/>
              <a:buNone/>
              <a:defRPr sz="4200">
                <a:solidFill>
                  <a:schemeClr val="dk2"/>
                </a:solidFill>
              </a:defRPr>
            </a:lvl8pPr>
            <a:lvl9pPr lvl="8">
              <a:spcBef>
                <a:spcPts val="0"/>
              </a:spcBef>
              <a:buClr>
                <a:schemeClr val="dk2"/>
              </a:buClr>
              <a:buSzPts val="4200"/>
              <a:buNone/>
              <a:defRPr sz="4200">
                <a:solidFill>
                  <a:schemeClr val="dk2"/>
                </a:solidFill>
              </a:defRPr>
            </a:lvl9pPr>
          </a:lstStyle>
          <a:p>
            <a:endParaRPr/>
          </a:p>
        </p:txBody>
      </p:sp>
      <p:sp>
        <p:nvSpPr>
          <p:cNvPr id="15" name="Shape 15"/>
          <p:cNvSpPr txBox="1">
            <a:spLocks noGrp="1"/>
          </p:cNvSpPr>
          <p:nvPr>
            <p:ph type="subTitle" idx="1"/>
          </p:nvPr>
        </p:nvSpPr>
        <p:spPr>
          <a:xfrm>
            <a:off x="729627" y="3172900"/>
            <a:ext cx="7688100" cy="541200"/>
          </a:xfrm>
          <a:prstGeom prst="rect">
            <a:avLst/>
          </a:prstGeom>
        </p:spPr>
        <p:txBody>
          <a:bodyPr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Shape 16"/>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dk1"/>
        </a:solidFill>
        <a:effectLst/>
      </p:bgPr>
    </p:bg>
    <p:spTree>
      <p:nvGrpSpPr>
        <p:cNvPr id="1" name="Shape 73"/>
        <p:cNvGrpSpPr/>
        <p:nvPr/>
      </p:nvGrpSpPr>
      <p:grpSpPr>
        <a:xfrm>
          <a:off x="0" y="0"/>
          <a:ext cx="0" cy="0"/>
          <a:chOff x="0" y="0"/>
          <a:chExt cx="0" cy="0"/>
        </a:xfrm>
      </p:grpSpPr>
      <p:grpSp>
        <p:nvGrpSpPr>
          <p:cNvPr id="74" name="Shape 74"/>
          <p:cNvGrpSpPr/>
          <p:nvPr/>
        </p:nvGrpSpPr>
        <p:grpSpPr>
          <a:xfrm>
            <a:off x="830392" y="4169130"/>
            <a:ext cx="745763" cy="45826"/>
            <a:chOff x="4580561" y="2589004"/>
            <a:chExt cx="1064464" cy="25200"/>
          </a:xfrm>
        </p:grpSpPr>
        <p:sp>
          <p:nvSpPr>
            <p:cNvPr id="75" name="Shape 75"/>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lvl="0" indent="0">
                <a:spcBef>
                  <a:spcPts val="0"/>
                </a:spcBef>
                <a:buNone/>
              </a:pPr>
              <a:endParaRPr/>
            </a:p>
          </p:txBody>
        </p:sp>
        <p:sp>
          <p:nvSpPr>
            <p:cNvPr id="76" name="Shape 76"/>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lvl="0" indent="0">
                <a:spcBef>
                  <a:spcPts val="0"/>
                </a:spcBef>
                <a:buNone/>
              </a:pPr>
              <a:endParaRPr/>
            </a:p>
          </p:txBody>
        </p:sp>
      </p:grpSp>
      <p:sp>
        <p:nvSpPr>
          <p:cNvPr id="77" name="Shape 77"/>
          <p:cNvSpPr txBox="1">
            <a:spLocks noGrp="1"/>
          </p:cNvSpPr>
          <p:nvPr>
            <p:ph type="title"/>
          </p:nvPr>
        </p:nvSpPr>
        <p:spPr>
          <a:xfrm>
            <a:off x="729450" y="733950"/>
            <a:ext cx="7688400" cy="1244700"/>
          </a:xfrm>
          <a:prstGeom prst="rect">
            <a:avLst/>
          </a:prstGeom>
        </p:spPr>
        <p:txBody>
          <a:bodyPr wrap="square" lIns="91425" tIns="91425" rIns="91425" bIns="91425" anchor="t" anchorCtr="0"/>
          <a:lstStyle>
            <a:lvl1pPr lvl="0">
              <a:spcBef>
                <a:spcPts val="0"/>
              </a:spcBef>
              <a:buClr>
                <a:schemeClr val="lt1"/>
              </a:buClr>
              <a:buSzPts val="8000"/>
              <a:buNone/>
              <a:defRPr sz="8000">
                <a:solidFill>
                  <a:schemeClr val="lt1"/>
                </a:solidFill>
              </a:defRPr>
            </a:lvl1pPr>
            <a:lvl2pPr lvl="1">
              <a:spcBef>
                <a:spcPts val="0"/>
              </a:spcBef>
              <a:buClr>
                <a:schemeClr val="lt1"/>
              </a:buClr>
              <a:buSzPts val="8000"/>
              <a:buNone/>
              <a:defRPr sz="8000">
                <a:solidFill>
                  <a:schemeClr val="lt1"/>
                </a:solidFill>
              </a:defRPr>
            </a:lvl2pPr>
            <a:lvl3pPr lvl="2">
              <a:spcBef>
                <a:spcPts val="0"/>
              </a:spcBef>
              <a:buClr>
                <a:schemeClr val="lt1"/>
              </a:buClr>
              <a:buSzPts val="8000"/>
              <a:buNone/>
              <a:defRPr sz="8000">
                <a:solidFill>
                  <a:schemeClr val="lt1"/>
                </a:solidFill>
              </a:defRPr>
            </a:lvl3pPr>
            <a:lvl4pPr lvl="3">
              <a:spcBef>
                <a:spcPts val="0"/>
              </a:spcBef>
              <a:buClr>
                <a:schemeClr val="lt1"/>
              </a:buClr>
              <a:buSzPts val="8000"/>
              <a:buNone/>
              <a:defRPr sz="8000">
                <a:solidFill>
                  <a:schemeClr val="lt1"/>
                </a:solidFill>
              </a:defRPr>
            </a:lvl4pPr>
            <a:lvl5pPr lvl="4">
              <a:spcBef>
                <a:spcPts val="0"/>
              </a:spcBef>
              <a:buClr>
                <a:schemeClr val="lt1"/>
              </a:buClr>
              <a:buSzPts val="8000"/>
              <a:buNone/>
              <a:defRPr sz="8000">
                <a:solidFill>
                  <a:schemeClr val="lt1"/>
                </a:solidFill>
              </a:defRPr>
            </a:lvl5pPr>
            <a:lvl6pPr lvl="5">
              <a:spcBef>
                <a:spcPts val="0"/>
              </a:spcBef>
              <a:buClr>
                <a:schemeClr val="lt1"/>
              </a:buClr>
              <a:buSzPts val="8000"/>
              <a:buNone/>
              <a:defRPr sz="8000">
                <a:solidFill>
                  <a:schemeClr val="lt1"/>
                </a:solidFill>
              </a:defRPr>
            </a:lvl6pPr>
            <a:lvl7pPr lvl="6">
              <a:spcBef>
                <a:spcPts val="0"/>
              </a:spcBef>
              <a:buClr>
                <a:schemeClr val="lt1"/>
              </a:buClr>
              <a:buSzPts val="8000"/>
              <a:buNone/>
              <a:defRPr sz="8000">
                <a:solidFill>
                  <a:schemeClr val="lt1"/>
                </a:solidFill>
              </a:defRPr>
            </a:lvl7pPr>
            <a:lvl8pPr lvl="7">
              <a:spcBef>
                <a:spcPts val="0"/>
              </a:spcBef>
              <a:buClr>
                <a:schemeClr val="lt1"/>
              </a:buClr>
              <a:buSzPts val="8000"/>
              <a:buNone/>
              <a:defRPr sz="8000">
                <a:solidFill>
                  <a:schemeClr val="lt1"/>
                </a:solidFill>
              </a:defRPr>
            </a:lvl8pPr>
            <a:lvl9pPr lvl="8">
              <a:spcBef>
                <a:spcPts val="0"/>
              </a:spcBef>
              <a:buClr>
                <a:schemeClr val="lt1"/>
              </a:buClr>
              <a:buSzPts val="8000"/>
              <a:buNone/>
              <a:defRPr sz="8000">
                <a:solidFill>
                  <a:schemeClr val="lt1"/>
                </a:solidFill>
              </a:defRPr>
            </a:lvl9pPr>
          </a:lstStyle>
          <a:p>
            <a:endParaRPr/>
          </a:p>
        </p:txBody>
      </p:sp>
      <p:sp>
        <p:nvSpPr>
          <p:cNvPr id="78" name="Shape 78"/>
          <p:cNvSpPr txBox="1">
            <a:spLocks noGrp="1"/>
          </p:cNvSpPr>
          <p:nvPr>
            <p:ph type="body" idx="1"/>
          </p:nvPr>
        </p:nvSpPr>
        <p:spPr>
          <a:xfrm>
            <a:off x="729450" y="2272888"/>
            <a:ext cx="7688400" cy="1580400"/>
          </a:xfrm>
          <a:prstGeom prst="rect">
            <a:avLst/>
          </a:prstGeom>
        </p:spPr>
        <p:txBody>
          <a:bodyPr wrap="square" lIns="91425" tIns="91425" rIns="91425" bIns="91425" anchor="t" anchorCtr="0"/>
          <a:lstStyle>
            <a:lvl1pPr lvl="0">
              <a:spcBef>
                <a:spcPts val="0"/>
              </a:spcBef>
              <a:buClr>
                <a:schemeClr val="lt1"/>
              </a:buClr>
              <a:buSzPts val="1300"/>
              <a:buChar char="●"/>
              <a:defRPr>
                <a:solidFill>
                  <a:schemeClr val="lt1"/>
                </a:solidFill>
              </a:defRPr>
            </a:lvl1pPr>
            <a:lvl2pPr lvl="1">
              <a:spcBef>
                <a:spcPts val="0"/>
              </a:spcBef>
              <a:buClr>
                <a:schemeClr val="lt1"/>
              </a:buClr>
              <a:buSzPts val="1100"/>
              <a:buChar char="○"/>
              <a:defRPr>
                <a:solidFill>
                  <a:schemeClr val="lt1"/>
                </a:solidFill>
              </a:defRPr>
            </a:lvl2pPr>
            <a:lvl3pPr lvl="2">
              <a:spcBef>
                <a:spcPts val="0"/>
              </a:spcBef>
              <a:buClr>
                <a:schemeClr val="lt1"/>
              </a:buClr>
              <a:buSzPts val="1100"/>
              <a:buChar char="■"/>
              <a:defRPr>
                <a:solidFill>
                  <a:schemeClr val="lt1"/>
                </a:solidFill>
              </a:defRPr>
            </a:lvl3pPr>
            <a:lvl4pPr lvl="3">
              <a:spcBef>
                <a:spcPts val="0"/>
              </a:spcBef>
              <a:buClr>
                <a:schemeClr val="lt1"/>
              </a:buClr>
              <a:buSzPts val="1100"/>
              <a:buChar char="●"/>
              <a:defRPr>
                <a:solidFill>
                  <a:schemeClr val="lt1"/>
                </a:solidFill>
              </a:defRPr>
            </a:lvl4pPr>
            <a:lvl5pPr lvl="4">
              <a:spcBef>
                <a:spcPts val="0"/>
              </a:spcBef>
              <a:buClr>
                <a:schemeClr val="lt1"/>
              </a:buClr>
              <a:buSzPts val="1100"/>
              <a:buChar char="○"/>
              <a:defRPr>
                <a:solidFill>
                  <a:schemeClr val="lt1"/>
                </a:solidFill>
              </a:defRPr>
            </a:lvl5pPr>
            <a:lvl6pPr lvl="5">
              <a:spcBef>
                <a:spcPts val="0"/>
              </a:spcBef>
              <a:buClr>
                <a:schemeClr val="lt1"/>
              </a:buClr>
              <a:buSzPts val="1100"/>
              <a:buChar char="■"/>
              <a:defRPr>
                <a:solidFill>
                  <a:schemeClr val="lt1"/>
                </a:solidFill>
              </a:defRPr>
            </a:lvl6pPr>
            <a:lvl7pPr lvl="6">
              <a:spcBef>
                <a:spcPts val="0"/>
              </a:spcBef>
              <a:buClr>
                <a:schemeClr val="lt1"/>
              </a:buClr>
              <a:buSzPts val="1100"/>
              <a:buChar char="●"/>
              <a:defRPr>
                <a:solidFill>
                  <a:schemeClr val="lt1"/>
                </a:solidFill>
              </a:defRPr>
            </a:lvl7pPr>
            <a:lvl8pPr lvl="7">
              <a:spcBef>
                <a:spcPts val="0"/>
              </a:spcBef>
              <a:buClr>
                <a:schemeClr val="lt1"/>
              </a:buClr>
              <a:buSzPts val="1100"/>
              <a:buChar char="○"/>
              <a:defRPr>
                <a:solidFill>
                  <a:schemeClr val="lt1"/>
                </a:solidFill>
              </a:defRPr>
            </a:lvl8pPr>
            <a:lvl9pPr lvl="8">
              <a:spcBef>
                <a:spcPts val="0"/>
              </a:spcBef>
              <a:buClr>
                <a:schemeClr val="lt1"/>
              </a:buClr>
              <a:buSzPts val="1100"/>
              <a:buChar char="■"/>
              <a:defRPr>
                <a:solidFill>
                  <a:schemeClr val="lt1"/>
                </a:solidFill>
              </a:defRPr>
            </a:lvl9pPr>
          </a:lstStyle>
          <a:p>
            <a:endParaRPr/>
          </a:p>
        </p:txBody>
      </p:sp>
      <p:sp>
        <p:nvSpPr>
          <p:cNvPr id="79" name="Shape 79"/>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0"/>
        <p:cNvGrpSpPr/>
        <p:nvPr/>
      </p:nvGrpSpPr>
      <p:grpSpPr>
        <a:xfrm>
          <a:off x="0" y="0"/>
          <a:ext cx="0" cy="0"/>
          <a:chOff x="0" y="0"/>
          <a:chExt cx="0" cy="0"/>
        </a:xfrm>
      </p:grpSpPr>
      <p:sp>
        <p:nvSpPr>
          <p:cNvPr id="81" name="Shape 81"/>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17"/>
        <p:cNvGrpSpPr/>
        <p:nvPr/>
      </p:nvGrpSpPr>
      <p:grpSpPr>
        <a:xfrm>
          <a:off x="0" y="0"/>
          <a:ext cx="0" cy="0"/>
          <a:chOff x="0" y="0"/>
          <a:chExt cx="0" cy="0"/>
        </a:xfrm>
      </p:grpSpPr>
      <p:grpSp>
        <p:nvGrpSpPr>
          <p:cNvPr id="18" name="Shape 18"/>
          <p:cNvGrpSpPr/>
          <p:nvPr/>
        </p:nvGrpSpPr>
        <p:grpSpPr>
          <a:xfrm>
            <a:off x="830392" y="1191256"/>
            <a:ext cx="745763" cy="45826"/>
            <a:chOff x="4580561" y="2589004"/>
            <a:chExt cx="1064464" cy="25200"/>
          </a:xfrm>
        </p:grpSpPr>
        <p:sp>
          <p:nvSpPr>
            <p:cNvPr id="19" name="Shape 19"/>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lvl="0" indent="0">
                <a:spcBef>
                  <a:spcPts val="0"/>
                </a:spcBef>
                <a:buNone/>
              </a:pPr>
              <a:endParaRPr/>
            </a:p>
          </p:txBody>
        </p:sp>
        <p:sp>
          <p:nvSpPr>
            <p:cNvPr id="20" name="Shape 20"/>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lvl="0" indent="0">
                <a:spcBef>
                  <a:spcPts val="0"/>
                </a:spcBef>
                <a:buNone/>
              </a:pPr>
              <a:endParaRPr/>
            </a:p>
          </p:txBody>
        </p:sp>
      </p:grpSp>
      <p:sp>
        <p:nvSpPr>
          <p:cNvPr id="21" name="Shape 21"/>
          <p:cNvSpPr txBox="1">
            <a:spLocks noGrp="1"/>
          </p:cNvSpPr>
          <p:nvPr>
            <p:ph type="title"/>
          </p:nvPr>
        </p:nvSpPr>
        <p:spPr>
          <a:xfrm>
            <a:off x="729450" y="1322450"/>
            <a:ext cx="7688400" cy="1518600"/>
          </a:xfrm>
          <a:prstGeom prst="rect">
            <a:avLst/>
          </a:prstGeom>
        </p:spPr>
        <p:txBody>
          <a:bodyPr wrap="square" lIns="91425" tIns="91425" rIns="91425" bIns="91425" anchor="t" anchorCtr="0"/>
          <a:lstStyle>
            <a:lvl1pPr lvl="0">
              <a:spcBef>
                <a:spcPts val="0"/>
              </a:spcBef>
              <a:buClr>
                <a:schemeClr val="lt1"/>
              </a:buClr>
              <a:buSzPts val="3600"/>
              <a:buNone/>
              <a:defRPr sz="3600">
                <a:solidFill>
                  <a:schemeClr val="lt1"/>
                </a:solidFill>
              </a:defRPr>
            </a:lvl1pPr>
            <a:lvl2pPr lvl="1">
              <a:spcBef>
                <a:spcPts val="0"/>
              </a:spcBef>
              <a:buClr>
                <a:schemeClr val="lt1"/>
              </a:buClr>
              <a:buSzPts val="3600"/>
              <a:buNone/>
              <a:defRPr sz="3600">
                <a:solidFill>
                  <a:schemeClr val="lt1"/>
                </a:solidFill>
              </a:defRPr>
            </a:lvl2pPr>
            <a:lvl3pPr lvl="2">
              <a:spcBef>
                <a:spcPts val="0"/>
              </a:spcBef>
              <a:buClr>
                <a:schemeClr val="lt1"/>
              </a:buClr>
              <a:buSzPts val="3600"/>
              <a:buNone/>
              <a:defRPr sz="3600">
                <a:solidFill>
                  <a:schemeClr val="lt1"/>
                </a:solidFill>
              </a:defRPr>
            </a:lvl3pPr>
            <a:lvl4pPr lvl="3">
              <a:spcBef>
                <a:spcPts val="0"/>
              </a:spcBef>
              <a:buClr>
                <a:schemeClr val="lt1"/>
              </a:buClr>
              <a:buSzPts val="3600"/>
              <a:buNone/>
              <a:defRPr sz="3600">
                <a:solidFill>
                  <a:schemeClr val="lt1"/>
                </a:solidFill>
              </a:defRPr>
            </a:lvl4pPr>
            <a:lvl5pPr lvl="4">
              <a:spcBef>
                <a:spcPts val="0"/>
              </a:spcBef>
              <a:buClr>
                <a:schemeClr val="lt1"/>
              </a:buClr>
              <a:buSzPts val="3600"/>
              <a:buNone/>
              <a:defRPr sz="3600">
                <a:solidFill>
                  <a:schemeClr val="lt1"/>
                </a:solidFill>
              </a:defRPr>
            </a:lvl5pPr>
            <a:lvl6pPr lvl="5">
              <a:spcBef>
                <a:spcPts val="0"/>
              </a:spcBef>
              <a:buClr>
                <a:schemeClr val="lt1"/>
              </a:buClr>
              <a:buSzPts val="3600"/>
              <a:buNone/>
              <a:defRPr sz="3600">
                <a:solidFill>
                  <a:schemeClr val="lt1"/>
                </a:solidFill>
              </a:defRPr>
            </a:lvl6pPr>
            <a:lvl7pPr lvl="6">
              <a:spcBef>
                <a:spcPts val="0"/>
              </a:spcBef>
              <a:buClr>
                <a:schemeClr val="lt1"/>
              </a:buClr>
              <a:buSzPts val="3600"/>
              <a:buNone/>
              <a:defRPr sz="3600">
                <a:solidFill>
                  <a:schemeClr val="lt1"/>
                </a:solidFill>
              </a:defRPr>
            </a:lvl7pPr>
            <a:lvl8pPr lvl="7">
              <a:spcBef>
                <a:spcPts val="0"/>
              </a:spcBef>
              <a:buClr>
                <a:schemeClr val="lt1"/>
              </a:buClr>
              <a:buSzPts val="3600"/>
              <a:buNone/>
              <a:defRPr sz="3600">
                <a:solidFill>
                  <a:schemeClr val="lt1"/>
                </a:solidFill>
              </a:defRPr>
            </a:lvl8pPr>
            <a:lvl9pPr lvl="8">
              <a:spcBef>
                <a:spcPts val="0"/>
              </a:spcBef>
              <a:buClr>
                <a:schemeClr val="lt1"/>
              </a:buClr>
              <a:buSzPts val="3600"/>
              <a:buNone/>
              <a:defRPr sz="3600">
                <a:solidFill>
                  <a:schemeClr val="lt1"/>
                </a:solidFill>
              </a:defRPr>
            </a:lvl9pPr>
          </a:lstStyle>
          <a:p>
            <a:endParaRPr/>
          </a:p>
        </p:txBody>
      </p:sp>
      <p:sp>
        <p:nvSpPr>
          <p:cNvPr id="22" name="Shape 22"/>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3"/>
        <p:cNvGrpSpPr/>
        <p:nvPr/>
      </p:nvGrpSpPr>
      <p:grpSpPr>
        <a:xfrm>
          <a:off x="0" y="0"/>
          <a:ext cx="0" cy="0"/>
          <a:chOff x="0" y="0"/>
          <a:chExt cx="0" cy="0"/>
        </a:xfrm>
      </p:grpSpPr>
      <p:sp>
        <p:nvSpPr>
          <p:cNvPr id="24" name="Shape 24"/>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grpSp>
        <p:nvGrpSpPr>
          <p:cNvPr id="25" name="Shape 25"/>
          <p:cNvGrpSpPr/>
          <p:nvPr/>
        </p:nvGrpSpPr>
        <p:grpSpPr>
          <a:xfrm>
            <a:off x="830392" y="1191256"/>
            <a:ext cx="745763" cy="45826"/>
            <a:chOff x="4580561" y="2589004"/>
            <a:chExt cx="1064464" cy="25200"/>
          </a:xfrm>
        </p:grpSpPr>
        <p:sp>
          <p:nvSpPr>
            <p:cNvPr id="26" name="Shape 26"/>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lvl="0" indent="0">
                <a:spcBef>
                  <a:spcPts val="0"/>
                </a:spcBef>
                <a:buNone/>
              </a:pPr>
              <a:endParaRPr/>
            </a:p>
          </p:txBody>
        </p:sp>
        <p:sp>
          <p:nvSpPr>
            <p:cNvPr id="27" name="Shape 27"/>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lvl="0" indent="0">
                <a:spcBef>
                  <a:spcPts val="0"/>
                </a:spcBef>
                <a:buNone/>
              </a:pPr>
              <a:endParaRPr/>
            </a:p>
          </p:txBody>
        </p:sp>
      </p:grpSp>
      <p:sp>
        <p:nvSpPr>
          <p:cNvPr id="28" name="Shape 28"/>
          <p:cNvSpPr txBox="1">
            <a:spLocks noGrp="1"/>
          </p:cNvSpPr>
          <p:nvPr>
            <p:ph type="title"/>
          </p:nvPr>
        </p:nvSpPr>
        <p:spPr>
          <a:xfrm>
            <a:off x="729450" y="1318650"/>
            <a:ext cx="7688700" cy="535200"/>
          </a:xfrm>
          <a:prstGeom prst="rect">
            <a:avLst/>
          </a:prstGeom>
        </p:spPr>
        <p:txBody>
          <a:bodyPr wrap="square" lIns="91425" tIns="91425" rIns="91425" bIns="91425" anchor="t" anchorCtr="0"/>
          <a:lstStyle>
            <a:lvl1pPr lvl="0">
              <a:spcBef>
                <a:spcPts val="0"/>
              </a:spcBef>
              <a:buClr>
                <a:schemeClr val="dk2"/>
              </a:buClr>
              <a:buSzPts val="2600"/>
              <a:buNone/>
              <a:defRPr sz="2600">
                <a:solidFill>
                  <a:schemeClr val="dk2"/>
                </a:solidFill>
              </a:defRPr>
            </a:lvl1pPr>
            <a:lvl2pPr lvl="1">
              <a:spcBef>
                <a:spcPts val="0"/>
              </a:spcBef>
              <a:buClr>
                <a:schemeClr val="dk2"/>
              </a:buClr>
              <a:buSzPts val="2600"/>
              <a:buNone/>
              <a:defRPr sz="2600">
                <a:solidFill>
                  <a:schemeClr val="dk2"/>
                </a:solidFill>
              </a:defRPr>
            </a:lvl2pPr>
            <a:lvl3pPr lvl="2">
              <a:spcBef>
                <a:spcPts val="0"/>
              </a:spcBef>
              <a:buClr>
                <a:schemeClr val="dk2"/>
              </a:buClr>
              <a:buSzPts val="2600"/>
              <a:buNone/>
              <a:defRPr sz="2600">
                <a:solidFill>
                  <a:schemeClr val="dk2"/>
                </a:solidFill>
              </a:defRPr>
            </a:lvl3pPr>
            <a:lvl4pPr lvl="3">
              <a:spcBef>
                <a:spcPts val="0"/>
              </a:spcBef>
              <a:buClr>
                <a:schemeClr val="dk2"/>
              </a:buClr>
              <a:buSzPts val="2600"/>
              <a:buNone/>
              <a:defRPr sz="2600">
                <a:solidFill>
                  <a:schemeClr val="dk2"/>
                </a:solidFill>
              </a:defRPr>
            </a:lvl4pPr>
            <a:lvl5pPr lvl="4">
              <a:spcBef>
                <a:spcPts val="0"/>
              </a:spcBef>
              <a:buClr>
                <a:schemeClr val="dk2"/>
              </a:buClr>
              <a:buSzPts val="2600"/>
              <a:buNone/>
              <a:defRPr sz="2600">
                <a:solidFill>
                  <a:schemeClr val="dk2"/>
                </a:solidFill>
              </a:defRPr>
            </a:lvl5pPr>
            <a:lvl6pPr lvl="5">
              <a:spcBef>
                <a:spcPts val="0"/>
              </a:spcBef>
              <a:buClr>
                <a:schemeClr val="dk2"/>
              </a:buClr>
              <a:buSzPts val="2600"/>
              <a:buNone/>
              <a:defRPr sz="2600">
                <a:solidFill>
                  <a:schemeClr val="dk2"/>
                </a:solidFill>
              </a:defRPr>
            </a:lvl6pPr>
            <a:lvl7pPr lvl="6">
              <a:spcBef>
                <a:spcPts val="0"/>
              </a:spcBef>
              <a:buClr>
                <a:schemeClr val="dk2"/>
              </a:buClr>
              <a:buSzPts val="2600"/>
              <a:buNone/>
              <a:defRPr sz="2600">
                <a:solidFill>
                  <a:schemeClr val="dk2"/>
                </a:solidFill>
              </a:defRPr>
            </a:lvl7pPr>
            <a:lvl8pPr lvl="7">
              <a:spcBef>
                <a:spcPts val="0"/>
              </a:spcBef>
              <a:buClr>
                <a:schemeClr val="dk2"/>
              </a:buClr>
              <a:buSzPts val="2600"/>
              <a:buNone/>
              <a:defRPr sz="2600">
                <a:solidFill>
                  <a:schemeClr val="dk2"/>
                </a:solidFill>
              </a:defRPr>
            </a:lvl8pPr>
            <a:lvl9pPr lvl="8">
              <a:spcBef>
                <a:spcPts val="0"/>
              </a:spcBef>
              <a:buClr>
                <a:schemeClr val="dk2"/>
              </a:buClr>
              <a:buSzPts val="2600"/>
              <a:buNone/>
              <a:defRPr sz="2600">
                <a:solidFill>
                  <a:schemeClr val="dk2"/>
                </a:solidFill>
              </a:defRPr>
            </a:lvl9pPr>
          </a:lstStyle>
          <a:p>
            <a:endParaRPr/>
          </a:p>
        </p:txBody>
      </p:sp>
      <p:sp>
        <p:nvSpPr>
          <p:cNvPr id="29" name="Shape 29"/>
          <p:cNvSpPr txBox="1">
            <a:spLocks noGrp="1"/>
          </p:cNvSpPr>
          <p:nvPr>
            <p:ph type="body" idx="1"/>
          </p:nvPr>
        </p:nvSpPr>
        <p:spPr>
          <a:xfrm>
            <a:off x="729450" y="2078875"/>
            <a:ext cx="7688700" cy="22611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30" name="Shape 30"/>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1"/>
        <p:cNvGrpSpPr/>
        <p:nvPr/>
      </p:nvGrpSpPr>
      <p:grpSpPr>
        <a:xfrm>
          <a:off x="0" y="0"/>
          <a:ext cx="0" cy="0"/>
          <a:chOff x="0" y="0"/>
          <a:chExt cx="0" cy="0"/>
        </a:xfrm>
      </p:grpSpPr>
      <p:sp>
        <p:nvSpPr>
          <p:cNvPr id="32" name="Shape 32"/>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grpSp>
        <p:nvGrpSpPr>
          <p:cNvPr id="33" name="Shape 33"/>
          <p:cNvGrpSpPr/>
          <p:nvPr/>
        </p:nvGrpSpPr>
        <p:grpSpPr>
          <a:xfrm>
            <a:off x="830392" y="1191256"/>
            <a:ext cx="745763" cy="45826"/>
            <a:chOff x="4580561" y="2589004"/>
            <a:chExt cx="1064464" cy="25200"/>
          </a:xfrm>
        </p:grpSpPr>
        <p:sp>
          <p:nvSpPr>
            <p:cNvPr id="34" name="Shape 34"/>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lvl="0" indent="0">
                <a:spcBef>
                  <a:spcPts val="0"/>
                </a:spcBef>
                <a:buNone/>
              </a:pPr>
              <a:endParaRPr/>
            </a:p>
          </p:txBody>
        </p:sp>
        <p:sp>
          <p:nvSpPr>
            <p:cNvPr id="35" name="Shape 35"/>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lvl="0" indent="0">
                <a:spcBef>
                  <a:spcPts val="0"/>
                </a:spcBef>
                <a:buNone/>
              </a:pPr>
              <a:endParaRPr/>
            </a:p>
          </p:txBody>
        </p:sp>
      </p:grpSp>
      <p:sp>
        <p:nvSpPr>
          <p:cNvPr id="36" name="Shape 36"/>
          <p:cNvSpPr txBox="1">
            <a:spLocks noGrp="1"/>
          </p:cNvSpPr>
          <p:nvPr>
            <p:ph type="title"/>
          </p:nvPr>
        </p:nvSpPr>
        <p:spPr>
          <a:xfrm>
            <a:off x="729450" y="1318650"/>
            <a:ext cx="7688400" cy="535200"/>
          </a:xfrm>
          <a:prstGeom prst="rect">
            <a:avLst/>
          </a:prstGeom>
        </p:spPr>
        <p:txBody>
          <a:bodyPr wrap="square" lIns="91425" tIns="91425" rIns="91425" bIns="91425" anchor="t" anchorCtr="0"/>
          <a:lstStyle>
            <a:lvl1pPr lvl="0">
              <a:spcBef>
                <a:spcPts val="0"/>
              </a:spcBef>
              <a:buClr>
                <a:schemeClr val="dk2"/>
              </a:buClr>
              <a:buSzPts val="2600"/>
              <a:buNone/>
              <a:defRPr sz="2600">
                <a:solidFill>
                  <a:schemeClr val="dk2"/>
                </a:solidFill>
              </a:defRPr>
            </a:lvl1pPr>
            <a:lvl2pPr lvl="1">
              <a:spcBef>
                <a:spcPts val="0"/>
              </a:spcBef>
              <a:buClr>
                <a:schemeClr val="dk2"/>
              </a:buClr>
              <a:buSzPts val="2600"/>
              <a:buNone/>
              <a:defRPr sz="2600">
                <a:solidFill>
                  <a:schemeClr val="dk2"/>
                </a:solidFill>
              </a:defRPr>
            </a:lvl2pPr>
            <a:lvl3pPr lvl="2">
              <a:spcBef>
                <a:spcPts val="0"/>
              </a:spcBef>
              <a:buClr>
                <a:schemeClr val="dk2"/>
              </a:buClr>
              <a:buSzPts val="2600"/>
              <a:buNone/>
              <a:defRPr sz="2600">
                <a:solidFill>
                  <a:schemeClr val="dk2"/>
                </a:solidFill>
              </a:defRPr>
            </a:lvl3pPr>
            <a:lvl4pPr lvl="3">
              <a:spcBef>
                <a:spcPts val="0"/>
              </a:spcBef>
              <a:buClr>
                <a:schemeClr val="dk2"/>
              </a:buClr>
              <a:buSzPts val="2600"/>
              <a:buNone/>
              <a:defRPr sz="2600">
                <a:solidFill>
                  <a:schemeClr val="dk2"/>
                </a:solidFill>
              </a:defRPr>
            </a:lvl4pPr>
            <a:lvl5pPr lvl="4">
              <a:spcBef>
                <a:spcPts val="0"/>
              </a:spcBef>
              <a:buClr>
                <a:schemeClr val="dk2"/>
              </a:buClr>
              <a:buSzPts val="2600"/>
              <a:buNone/>
              <a:defRPr sz="2600">
                <a:solidFill>
                  <a:schemeClr val="dk2"/>
                </a:solidFill>
              </a:defRPr>
            </a:lvl5pPr>
            <a:lvl6pPr lvl="5">
              <a:spcBef>
                <a:spcPts val="0"/>
              </a:spcBef>
              <a:buClr>
                <a:schemeClr val="dk2"/>
              </a:buClr>
              <a:buSzPts val="2600"/>
              <a:buNone/>
              <a:defRPr sz="2600">
                <a:solidFill>
                  <a:schemeClr val="dk2"/>
                </a:solidFill>
              </a:defRPr>
            </a:lvl6pPr>
            <a:lvl7pPr lvl="6">
              <a:spcBef>
                <a:spcPts val="0"/>
              </a:spcBef>
              <a:buClr>
                <a:schemeClr val="dk2"/>
              </a:buClr>
              <a:buSzPts val="2600"/>
              <a:buNone/>
              <a:defRPr sz="2600">
                <a:solidFill>
                  <a:schemeClr val="dk2"/>
                </a:solidFill>
              </a:defRPr>
            </a:lvl7pPr>
            <a:lvl8pPr lvl="7">
              <a:spcBef>
                <a:spcPts val="0"/>
              </a:spcBef>
              <a:buClr>
                <a:schemeClr val="dk2"/>
              </a:buClr>
              <a:buSzPts val="2600"/>
              <a:buNone/>
              <a:defRPr sz="2600">
                <a:solidFill>
                  <a:schemeClr val="dk2"/>
                </a:solidFill>
              </a:defRPr>
            </a:lvl8pPr>
            <a:lvl9pPr lvl="8">
              <a:spcBef>
                <a:spcPts val="0"/>
              </a:spcBef>
              <a:buClr>
                <a:schemeClr val="dk2"/>
              </a:buClr>
              <a:buSzPts val="2600"/>
              <a:buNone/>
              <a:defRPr sz="2600">
                <a:solidFill>
                  <a:schemeClr val="dk2"/>
                </a:solidFill>
              </a:defRPr>
            </a:lvl9pPr>
          </a:lstStyle>
          <a:p>
            <a:endParaRPr/>
          </a:p>
        </p:txBody>
      </p:sp>
      <p:sp>
        <p:nvSpPr>
          <p:cNvPr id="37" name="Shape 37"/>
          <p:cNvSpPr txBox="1">
            <a:spLocks noGrp="1"/>
          </p:cNvSpPr>
          <p:nvPr>
            <p:ph type="body" idx="1"/>
          </p:nvPr>
        </p:nvSpPr>
        <p:spPr>
          <a:xfrm>
            <a:off x="729325" y="2078875"/>
            <a:ext cx="3774300" cy="22611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38" name="Shape 38"/>
          <p:cNvSpPr txBox="1">
            <a:spLocks noGrp="1"/>
          </p:cNvSpPr>
          <p:nvPr>
            <p:ph type="body" idx="2"/>
          </p:nvPr>
        </p:nvSpPr>
        <p:spPr>
          <a:xfrm>
            <a:off x="4643604" y="2078875"/>
            <a:ext cx="3774300" cy="22611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39" name="Shape 39"/>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0"/>
        <p:cNvGrpSpPr/>
        <p:nvPr/>
      </p:nvGrpSpPr>
      <p:grpSpPr>
        <a:xfrm>
          <a:off x="0" y="0"/>
          <a:ext cx="0" cy="0"/>
          <a:chOff x="0" y="0"/>
          <a:chExt cx="0" cy="0"/>
        </a:xfrm>
      </p:grpSpPr>
      <p:sp>
        <p:nvSpPr>
          <p:cNvPr id="41" name="Shape 41"/>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grpSp>
        <p:nvGrpSpPr>
          <p:cNvPr id="42" name="Shape 42"/>
          <p:cNvGrpSpPr/>
          <p:nvPr/>
        </p:nvGrpSpPr>
        <p:grpSpPr>
          <a:xfrm>
            <a:off x="830392" y="1191256"/>
            <a:ext cx="745763" cy="45826"/>
            <a:chOff x="4580561" y="2589004"/>
            <a:chExt cx="1064464" cy="25200"/>
          </a:xfrm>
        </p:grpSpPr>
        <p:sp>
          <p:nvSpPr>
            <p:cNvPr id="43" name="Shape 43"/>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lvl="0" indent="0">
                <a:spcBef>
                  <a:spcPts val="0"/>
                </a:spcBef>
                <a:buNone/>
              </a:pPr>
              <a:endParaRPr/>
            </a:p>
          </p:txBody>
        </p:sp>
        <p:sp>
          <p:nvSpPr>
            <p:cNvPr id="44" name="Shape 44"/>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lvl="0" indent="0">
                <a:spcBef>
                  <a:spcPts val="0"/>
                </a:spcBef>
                <a:buNone/>
              </a:pPr>
              <a:endParaRPr/>
            </a:p>
          </p:txBody>
        </p:sp>
      </p:grpSp>
      <p:sp>
        <p:nvSpPr>
          <p:cNvPr id="45" name="Shape 45"/>
          <p:cNvSpPr txBox="1">
            <a:spLocks noGrp="1"/>
          </p:cNvSpPr>
          <p:nvPr>
            <p:ph type="title"/>
          </p:nvPr>
        </p:nvSpPr>
        <p:spPr>
          <a:xfrm>
            <a:off x="729450" y="1318650"/>
            <a:ext cx="7688400" cy="535200"/>
          </a:xfrm>
          <a:prstGeom prst="rect">
            <a:avLst/>
          </a:prstGeom>
        </p:spPr>
        <p:txBody>
          <a:bodyPr wrap="square" lIns="91425" tIns="91425" rIns="91425" bIns="91425" anchor="t" anchorCtr="0"/>
          <a:lstStyle>
            <a:lvl1pPr lvl="0">
              <a:spcBef>
                <a:spcPts val="0"/>
              </a:spcBef>
              <a:buClr>
                <a:schemeClr val="dk2"/>
              </a:buClr>
              <a:buSzPts val="2600"/>
              <a:buNone/>
              <a:defRPr sz="2600">
                <a:solidFill>
                  <a:schemeClr val="dk2"/>
                </a:solidFill>
              </a:defRPr>
            </a:lvl1pPr>
            <a:lvl2pPr lvl="1">
              <a:spcBef>
                <a:spcPts val="0"/>
              </a:spcBef>
              <a:buClr>
                <a:schemeClr val="dk2"/>
              </a:buClr>
              <a:buSzPts val="2600"/>
              <a:buNone/>
              <a:defRPr sz="2600">
                <a:solidFill>
                  <a:schemeClr val="dk2"/>
                </a:solidFill>
              </a:defRPr>
            </a:lvl2pPr>
            <a:lvl3pPr lvl="2">
              <a:spcBef>
                <a:spcPts val="0"/>
              </a:spcBef>
              <a:buClr>
                <a:schemeClr val="dk2"/>
              </a:buClr>
              <a:buSzPts val="2600"/>
              <a:buNone/>
              <a:defRPr sz="2600">
                <a:solidFill>
                  <a:schemeClr val="dk2"/>
                </a:solidFill>
              </a:defRPr>
            </a:lvl3pPr>
            <a:lvl4pPr lvl="3">
              <a:spcBef>
                <a:spcPts val="0"/>
              </a:spcBef>
              <a:buClr>
                <a:schemeClr val="dk2"/>
              </a:buClr>
              <a:buSzPts val="2600"/>
              <a:buNone/>
              <a:defRPr sz="2600">
                <a:solidFill>
                  <a:schemeClr val="dk2"/>
                </a:solidFill>
              </a:defRPr>
            </a:lvl4pPr>
            <a:lvl5pPr lvl="4">
              <a:spcBef>
                <a:spcPts val="0"/>
              </a:spcBef>
              <a:buClr>
                <a:schemeClr val="dk2"/>
              </a:buClr>
              <a:buSzPts val="2600"/>
              <a:buNone/>
              <a:defRPr sz="2600">
                <a:solidFill>
                  <a:schemeClr val="dk2"/>
                </a:solidFill>
              </a:defRPr>
            </a:lvl5pPr>
            <a:lvl6pPr lvl="5">
              <a:spcBef>
                <a:spcPts val="0"/>
              </a:spcBef>
              <a:buClr>
                <a:schemeClr val="dk2"/>
              </a:buClr>
              <a:buSzPts val="2600"/>
              <a:buNone/>
              <a:defRPr sz="2600">
                <a:solidFill>
                  <a:schemeClr val="dk2"/>
                </a:solidFill>
              </a:defRPr>
            </a:lvl6pPr>
            <a:lvl7pPr lvl="6">
              <a:spcBef>
                <a:spcPts val="0"/>
              </a:spcBef>
              <a:buClr>
                <a:schemeClr val="dk2"/>
              </a:buClr>
              <a:buSzPts val="2600"/>
              <a:buNone/>
              <a:defRPr sz="2600">
                <a:solidFill>
                  <a:schemeClr val="dk2"/>
                </a:solidFill>
              </a:defRPr>
            </a:lvl7pPr>
            <a:lvl8pPr lvl="7">
              <a:spcBef>
                <a:spcPts val="0"/>
              </a:spcBef>
              <a:buClr>
                <a:schemeClr val="dk2"/>
              </a:buClr>
              <a:buSzPts val="2600"/>
              <a:buNone/>
              <a:defRPr sz="2600">
                <a:solidFill>
                  <a:schemeClr val="dk2"/>
                </a:solidFill>
              </a:defRPr>
            </a:lvl8pPr>
            <a:lvl9pPr lvl="8">
              <a:spcBef>
                <a:spcPts val="0"/>
              </a:spcBef>
              <a:buClr>
                <a:schemeClr val="dk2"/>
              </a:buClr>
              <a:buSzPts val="2600"/>
              <a:buNone/>
              <a:defRPr sz="2600">
                <a:solidFill>
                  <a:schemeClr val="dk2"/>
                </a:solidFill>
              </a:defRPr>
            </a:lvl9pPr>
          </a:lstStyle>
          <a:p>
            <a:endParaRPr/>
          </a:p>
        </p:txBody>
      </p:sp>
      <p:sp>
        <p:nvSpPr>
          <p:cNvPr id="46" name="Shape 46"/>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47"/>
        <p:cNvGrpSpPr/>
        <p:nvPr/>
      </p:nvGrpSpPr>
      <p:grpSpPr>
        <a:xfrm>
          <a:off x="0" y="0"/>
          <a:ext cx="0" cy="0"/>
          <a:chOff x="0" y="0"/>
          <a:chExt cx="0" cy="0"/>
        </a:xfrm>
      </p:grpSpPr>
      <p:sp>
        <p:nvSpPr>
          <p:cNvPr id="48" name="Shape 48"/>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grpSp>
        <p:nvGrpSpPr>
          <p:cNvPr id="49" name="Shape 49"/>
          <p:cNvGrpSpPr/>
          <p:nvPr/>
        </p:nvGrpSpPr>
        <p:grpSpPr>
          <a:xfrm>
            <a:off x="830392" y="1191256"/>
            <a:ext cx="745763" cy="45826"/>
            <a:chOff x="4580561" y="2589004"/>
            <a:chExt cx="1064464" cy="25200"/>
          </a:xfrm>
        </p:grpSpPr>
        <p:sp>
          <p:nvSpPr>
            <p:cNvPr id="50" name="Shape 50"/>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lvl="0" indent="0">
                <a:spcBef>
                  <a:spcPts val="0"/>
                </a:spcBef>
                <a:buNone/>
              </a:pPr>
              <a:endParaRPr/>
            </a:p>
          </p:txBody>
        </p:sp>
        <p:sp>
          <p:nvSpPr>
            <p:cNvPr id="51" name="Shape 51"/>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lvl="0" indent="0">
                <a:spcBef>
                  <a:spcPts val="0"/>
                </a:spcBef>
                <a:buNone/>
              </a:pPr>
              <a:endParaRPr/>
            </a:p>
          </p:txBody>
        </p:sp>
      </p:grpSp>
      <p:sp>
        <p:nvSpPr>
          <p:cNvPr id="52" name="Shape 52"/>
          <p:cNvSpPr txBox="1">
            <a:spLocks noGrp="1"/>
          </p:cNvSpPr>
          <p:nvPr>
            <p:ph type="title"/>
          </p:nvPr>
        </p:nvSpPr>
        <p:spPr>
          <a:xfrm>
            <a:off x="730000" y="1318650"/>
            <a:ext cx="3300900" cy="1381500"/>
          </a:xfrm>
          <a:prstGeom prst="rect">
            <a:avLst/>
          </a:prstGeom>
        </p:spPr>
        <p:txBody>
          <a:bodyPr wrap="square" lIns="91425" tIns="91425" rIns="91425" bIns="91425" anchor="t" anchorCtr="0"/>
          <a:lstStyle>
            <a:lvl1pPr lvl="0">
              <a:spcBef>
                <a:spcPts val="0"/>
              </a:spcBef>
              <a:buClr>
                <a:schemeClr val="dk2"/>
              </a:buClr>
              <a:buSzPts val="2600"/>
              <a:buNone/>
              <a:defRPr sz="2600">
                <a:solidFill>
                  <a:schemeClr val="dk2"/>
                </a:solidFill>
              </a:defRPr>
            </a:lvl1pPr>
            <a:lvl2pPr lvl="1">
              <a:spcBef>
                <a:spcPts val="0"/>
              </a:spcBef>
              <a:buClr>
                <a:schemeClr val="dk2"/>
              </a:buClr>
              <a:buSzPts val="2600"/>
              <a:buNone/>
              <a:defRPr sz="2600">
                <a:solidFill>
                  <a:schemeClr val="dk2"/>
                </a:solidFill>
              </a:defRPr>
            </a:lvl2pPr>
            <a:lvl3pPr lvl="2">
              <a:spcBef>
                <a:spcPts val="0"/>
              </a:spcBef>
              <a:buClr>
                <a:schemeClr val="dk2"/>
              </a:buClr>
              <a:buSzPts val="2600"/>
              <a:buNone/>
              <a:defRPr sz="2600">
                <a:solidFill>
                  <a:schemeClr val="dk2"/>
                </a:solidFill>
              </a:defRPr>
            </a:lvl3pPr>
            <a:lvl4pPr lvl="3">
              <a:spcBef>
                <a:spcPts val="0"/>
              </a:spcBef>
              <a:buClr>
                <a:schemeClr val="dk2"/>
              </a:buClr>
              <a:buSzPts val="2600"/>
              <a:buNone/>
              <a:defRPr sz="2600">
                <a:solidFill>
                  <a:schemeClr val="dk2"/>
                </a:solidFill>
              </a:defRPr>
            </a:lvl4pPr>
            <a:lvl5pPr lvl="4">
              <a:spcBef>
                <a:spcPts val="0"/>
              </a:spcBef>
              <a:buClr>
                <a:schemeClr val="dk2"/>
              </a:buClr>
              <a:buSzPts val="2600"/>
              <a:buNone/>
              <a:defRPr sz="2600">
                <a:solidFill>
                  <a:schemeClr val="dk2"/>
                </a:solidFill>
              </a:defRPr>
            </a:lvl5pPr>
            <a:lvl6pPr lvl="5">
              <a:spcBef>
                <a:spcPts val="0"/>
              </a:spcBef>
              <a:buClr>
                <a:schemeClr val="dk2"/>
              </a:buClr>
              <a:buSzPts val="2600"/>
              <a:buNone/>
              <a:defRPr sz="2600">
                <a:solidFill>
                  <a:schemeClr val="dk2"/>
                </a:solidFill>
              </a:defRPr>
            </a:lvl6pPr>
            <a:lvl7pPr lvl="6">
              <a:spcBef>
                <a:spcPts val="0"/>
              </a:spcBef>
              <a:buClr>
                <a:schemeClr val="dk2"/>
              </a:buClr>
              <a:buSzPts val="2600"/>
              <a:buNone/>
              <a:defRPr sz="2600">
                <a:solidFill>
                  <a:schemeClr val="dk2"/>
                </a:solidFill>
              </a:defRPr>
            </a:lvl7pPr>
            <a:lvl8pPr lvl="7">
              <a:spcBef>
                <a:spcPts val="0"/>
              </a:spcBef>
              <a:buClr>
                <a:schemeClr val="dk2"/>
              </a:buClr>
              <a:buSzPts val="2600"/>
              <a:buNone/>
              <a:defRPr sz="2600">
                <a:solidFill>
                  <a:schemeClr val="dk2"/>
                </a:solidFill>
              </a:defRPr>
            </a:lvl8pPr>
            <a:lvl9pPr lvl="8">
              <a:spcBef>
                <a:spcPts val="0"/>
              </a:spcBef>
              <a:buClr>
                <a:schemeClr val="dk2"/>
              </a:buClr>
              <a:buSzPts val="2600"/>
              <a:buNone/>
              <a:defRPr sz="2600">
                <a:solidFill>
                  <a:schemeClr val="dk2"/>
                </a:solidFill>
              </a:defRPr>
            </a:lvl9pPr>
          </a:lstStyle>
          <a:p>
            <a:endParaRPr/>
          </a:p>
        </p:txBody>
      </p:sp>
      <p:sp>
        <p:nvSpPr>
          <p:cNvPr id="53" name="Shape 53"/>
          <p:cNvSpPr txBox="1">
            <a:spLocks noGrp="1"/>
          </p:cNvSpPr>
          <p:nvPr>
            <p:ph type="body" idx="1"/>
          </p:nvPr>
        </p:nvSpPr>
        <p:spPr>
          <a:xfrm>
            <a:off x="721225" y="2781725"/>
            <a:ext cx="3300900" cy="15975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54" name="Shape 54"/>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3"/>
        </a:solidFill>
        <a:effectLst/>
      </p:bgPr>
    </p:bg>
    <p:spTree>
      <p:nvGrpSpPr>
        <p:cNvPr id="1" name="Shape 55"/>
        <p:cNvGrpSpPr/>
        <p:nvPr/>
      </p:nvGrpSpPr>
      <p:grpSpPr>
        <a:xfrm>
          <a:off x="0" y="0"/>
          <a:ext cx="0" cy="0"/>
          <a:chOff x="0" y="0"/>
          <a:chExt cx="0" cy="0"/>
        </a:xfrm>
      </p:grpSpPr>
      <p:grpSp>
        <p:nvGrpSpPr>
          <p:cNvPr id="56" name="Shape 56"/>
          <p:cNvGrpSpPr/>
          <p:nvPr/>
        </p:nvGrpSpPr>
        <p:grpSpPr>
          <a:xfrm>
            <a:off x="830392" y="4169130"/>
            <a:ext cx="745763" cy="45826"/>
            <a:chOff x="4580561" y="2589004"/>
            <a:chExt cx="1064464" cy="25200"/>
          </a:xfrm>
        </p:grpSpPr>
        <p:sp>
          <p:nvSpPr>
            <p:cNvPr id="57" name="Shape 57"/>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lvl="0" indent="0">
                <a:spcBef>
                  <a:spcPts val="0"/>
                </a:spcBef>
                <a:buNone/>
              </a:pPr>
              <a:endParaRPr/>
            </a:p>
          </p:txBody>
        </p:sp>
        <p:sp>
          <p:nvSpPr>
            <p:cNvPr id="58" name="Shape 58"/>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lvl="0" indent="0">
                <a:spcBef>
                  <a:spcPts val="0"/>
                </a:spcBef>
                <a:buNone/>
              </a:pPr>
              <a:endParaRPr/>
            </a:p>
          </p:txBody>
        </p:sp>
      </p:grpSp>
      <p:sp>
        <p:nvSpPr>
          <p:cNvPr id="59" name="Shape 59"/>
          <p:cNvSpPr txBox="1">
            <a:spLocks noGrp="1"/>
          </p:cNvSpPr>
          <p:nvPr>
            <p:ph type="title"/>
          </p:nvPr>
        </p:nvSpPr>
        <p:spPr>
          <a:xfrm>
            <a:off x="729450" y="864300"/>
            <a:ext cx="7021200" cy="2985000"/>
          </a:xfrm>
          <a:prstGeom prst="rect">
            <a:avLst/>
          </a:prstGeom>
        </p:spPr>
        <p:txBody>
          <a:bodyPr wrap="square" lIns="91425" tIns="91425" rIns="91425" bIns="91425" anchor="ctr" anchorCtr="0"/>
          <a:lstStyle>
            <a:lvl1pPr lvl="0">
              <a:spcBef>
                <a:spcPts val="0"/>
              </a:spcBef>
              <a:buClr>
                <a:schemeClr val="lt1"/>
              </a:buClr>
              <a:buSzPts val="3600"/>
              <a:buNone/>
              <a:defRPr sz="3600">
                <a:solidFill>
                  <a:schemeClr val="lt1"/>
                </a:solidFill>
              </a:defRPr>
            </a:lvl1pPr>
            <a:lvl2pPr lvl="1">
              <a:spcBef>
                <a:spcPts val="0"/>
              </a:spcBef>
              <a:buClr>
                <a:schemeClr val="lt1"/>
              </a:buClr>
              <a:buSzPts val="3600"/>
              <a:buNone/>
              <a:defRPr sz="3600">
                <a:solidFill>
                  <a:schemeClr val="lt1"/>
                </a:solidFill>
              </a:defRPr>
            </a:lvl2pPr>
            <a:lvl3pPr lvl="2">
              <a:spcBef>
                <a:spcPts val="0"/>
              </a:spcBef>
              <a:buClr>
                <a:schemeClr val="lt1"/>
              </a:buClr>
              <a:buSzPts val="3600"/>
              <a:buNone/>
              <a:defRPr sz="3600">
                <a:solidFill>
                  <a:schemeClr val="lt1"/>
                </a:solidFill>
              </a:defRPr>
            </a:lvl3pPr>
            <a:lvl4pPr lvl="3">
              <a:spcBef>
                <a:spcPts val="0"/>
              </a:spcBef>
              <a:buClr>
                <a:schemeClr val="lt1"/>
              </a:buClr>
              <a:buSzPts val="3600"/>
              <a:buNone/>
              <a:defRPr sz="3600">
                <a:solidFill>
                  <a:schemeClr val="lt1"/>
                </a:solidFill>
              </a:defRPr>
            </a:lvl4pPr>
            <a:lvl5pPr lvl="4">
              <a:spcBef>
                <a:spcPts val="0"/>
              </a:spcBef>
              <a:buClr>
                <a:schemeClr val="lt1"/>
              </a:buClr>
              <a:buSzPts val="3600"/>
              <a:buNone/>
              <a:defRPr sz="3600">
                <a:solidFill>
                  <a:schemeClr val="lt1"/>
                </a:solidFill>
              </a:defRPr>
            </a:lvl5pPr>
            <a:lvl6pPr lvl="5">
              <a:spcBef>
                <a:spcPts val="0"/>
              </a:spcBef>
              <a:buClr>
                <a:schemeClr val="lt1"/>
              </a:buClr>
              <a:buSzPts val="3600"/>
              <a:buNone/>
              <a:defRPr sz="3600">
                <a:solidFill>
                  <a:schemeClr val="lt1"/>
                </a:solidFill>
              </a:defRPr>
            </a:lvl6pPr>
            <a:lvl7pPr lvl="6">
              <a:spcBef>
                <a:spcPts val="0"/>
              </a:spcBef>
              <a:buClr>
                <a:schemeClr val="lt1"/>
              </a:buClr>
              <a:buSzPts val="3600"/>
              <a:buNone/>
              <a:defRPr sz="3600">
                <a:solidFill>
                  <a:schemeClr val="lt1"/>
                </a:solidFill>
              </a:defRPr>
            </a:lvl7pPr>
            <a:lvl8pPr lvl="7">
              <a:spcBef>
                <a:spcPts val="0"/>
              </a:spcBef>
              <a:buClr>
                <a:schemeClr val="lt1"/>
              </a:buClr>
              <a:buSzPts val="3600"/>
              <a:buNone/>
              <a:defRPr sz="3600">
                <a:solidFill>
                  <a:schemeClr val="lt1"/>
                </a:solidFill>
              </a:defRPr>
            </a:lvl8pPr>
            <a:lvl9pPr lvl="8">
              <a:spcBef>
                <a:spcPts val="0"/>
              </a:spcBef>
              <a:buClr>
                <a:schemeClr val="lt1"/>
              </a:buClr>
              <a:buSzPts val="3600"/>
              <a:buNone/>
              <a:defRPr sz="3600">
                <a:solidFill>
                  <a:schemeClr val="lt1"/>
                </a:solidFill>
              </a:defRPr>
            </a:lvl9pPr>
          </a:lstStyle>
          <a:p>
            <a:endParaRPr/>
          </a:p>
        </p:txBody>
      </p:sp>
      <p:sp>
        <p:nvSpPr>
          <p:cNvPr id="60" name="Shape 60"/>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61"/>
        <p:cNvGrpSpPr/>
        <p:nvPr/>
      </p:nvGrpSpPr>
      <p:grpSpPr>
        <a:xfrm>
          <a:off x="0" y="0"/>
          <a:ext cx="0" cy="0"/>
          <a:chOff x="0" y="0"/>
          <a:chExt cx="0" cy="0"/>
        </a:xfrm>
      </p:grpSpPr>
      <p:sp>
        <p:nvSpPr>
          <p:cNvPr id="62" name="Shape 62"/>
          <p:cNvSpPr/>
          <p:nvPr/>
        </p:nvSpPr>
        <p:spPr>
          <a:xfrm>
            <a:off x="0" y="0"/>
            <a:ext cx="4572000" cy="5143500"/>
          </a:xfrm>
          <a:prstGeom prst="rect">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grpSp>
        <p:nvGrpSpPr>
          <p:cNvPr id="63" name="Shape 63"/>
          <p:cNvGrpSpPr/>
          <p:nvPr/>
        </p:nvGrpSpPr>
        <p:grpSpPr>
          <a:xfrm>
            <a:off x="830392" y="1191256"/>
            <a:ext cx="745763" cy="45826"/>
            <a:chOff x="4580561" y="2589004"/>
            <a:chExt cx="1064464" cy="25200"/>
          </a:xfrm>
        </p:grpSpPr>
        <p:sp>
          <p:nvSpPr>
            <p:cNvPr id="64" name="Shape 64"/>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lvl="0" indent="0">
                <a:spcBef>
                  <a:spcPts val="0"/>
                </a:spcBef>
                <a:buNone/>
              </a:pPr>
              <a:endParaRPr/>
            </a:p>
          </p:txBody>
        </p:sp>
        <p:sp>
          <p:nvSpPr>
            <p:cNvPr id="65" name="Shape 65"/>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lvl="0" indent="0">
                <a:spcBef>
                  <a:spcPts val="0"/>
                </a:spcBef>
                <a:buNone/>
              </a:pPr>
              <a:endParaRPr/>
            </a:p>
          </p:txBody>
        </p:sp>
      </p:grpSp>
      <p:sp>
        <p:nvSpPr>
          <p:cNvPr id="66" name="Shape 66"/>
          <p:cNvSpPr txBox="1">
            <a:spLocks noGrp="1"/>
          </p:cNvSpPr>
          <p:nvPr>
            <p:ph type="title"/>
          </p:nvPr>
        </p:nvSpPr>
        <p:spPr>
          <a:xfrm>
            <a:off x="730000" y="1318650"/>
            <a:ext cx="3300900" cy="1687200"/>
          </a:xfrm>
          <a:prstGeom prst="rect">
            <a:avLst/>
          </a:prstGeom>
        </p:spPr>
        <p:txBody>
          <a:bodyPr wrap="square" lIns="91425" tIns="91425" rIns="91425" bIns="91425" anchor="t" anchorCtr="0"/>
          <a:lstStyle>
            <a:lvl1pPr lvl="0">
              <a:spcBef>
                <a:spcPts val="0"/>
              </a:spcBef>
              <a:buClr>
                <a:schemeClr val="dk2"/>
              </a:buClr>
              <a:buSzPts val="2600"/>
              <a:buNone/>
              <a:defRPr sz="2600">
                <a:solidFill>
                  <a:schemeClr val="dk2"/>
                </a:solidFill>
              </a:defRPr>
            </a:lvl1pPr>
            <a:lvl2pPr lvl="1">
              <a:spcBef>
                <a:spcPts val="0"/>
              </a:spcBef>
              <a:buClr>
                <a:schemeClr val="dk2"/>
              </a:buClr>
              <a:buSzPts val="2600"/>
              <a:buNone/>
              <a:defRPr sz="2600">
                <a:solidFill>
                  <a:schemeClr val="dk2"/>
                </a:solidFill>
              </a:defRPr>
            </a:lvl2pPr>
            <a:lvl3pPr lvl="2">
              <a:spcBef>
                <a:spcPts val="0"/>
              </a:spcBef>
              <a:buClr>
                <a:schemeClr val="dk2"/>
              </a:buClr>
              <a:buSzPts val="2600"/>
              <a:buNone/>
              <a:defRPr sz="2600">
                <a:solidFill>
                  <a:schemeClr val="dk2"/>
                </a:solidFill>
              </a:defRPr>
            </a:lvl3pPr>
            <a:lvl4pPr lvl="3">
              <a:spcBef>
                <a:spcPts val="0"/>
              </a:spcBef>
              <a:buClr>
                <a:schemeClr val="dk2"/>
              </a:buClr>
              <a:buSzPts val="2600"/>
              <a:buNone/>
              <a:defRPr sz="2600">
                <a:solidFill>
                  <a:schemeClr val="dk2"/>
                </a:solidFill>
              </a:defRPr>
            </a:lvl4pPr>
            <a:lvl5pPr lvl="4">
              <a:spcBef>
                <a:spcPts val="0"/>
              </a:spcBef>
              <a:buClr>
                <a:schemeClr val="dk2"/>
              </a:buClr>
              <a:buSzPts val="2600"/>
              <a:buNone/>
              <a:defRPr sz="2600">
                <a:solidFill>
                  <a:schemeClr val="dk2"/>
                </a:solidFill>
              </a:defRPr>
            </a:lvl5pPr>
            <a:lvl6pPr lvl="5">
              <a:spcBef>
                <a:spcPts val="0"/>
              </a:spcBef>
              <a:buClr>
                <a:schemeClr val="dk2"/>
              </a:buClr>
              <a:buSzPts val="2600"/>
              <a:buNone/>
              <a:defRPr sz="2600">
                <a:solidFill>
                  <a:schemeClr val="dk2"/>
                </a:solidFill>
              </a:defRPr>
            </a:lvl6pPr>
            <a:lvl7pPr lvl="6">
              <a:spcBef>
                <a:spcPts val="0"/>
              </a:spcBef>
              <a:buClr>
                <a:schemeClr val="dk2"/>
              </a:buClr>
              <a:buSzPts val="2600"/>
              <a:buNone/>
              <a:defRPr sz="2600">
                <a:solidFill>
                  <a:schemeClr val="dk2"/>
                </a:solidFill>
              </a:defRPr>
            </a:lvl7pPr>
            <a:lvl8pPr lvl="7">
              <a:spcBef>
                <a:spcPts val="0"/>
              </a:spcBef>
              <a:buClr>
                <a:schemeClr val="dk2"/>
              </a:buClr>
              <a:buSzPts val="2600"/>
              <a:buNone/>
              <a:defRPr sz="2600">
                <a:solidFill>
                  <a:schemeClr val="dk2"/>
                </a:solidFill>
              </a:defRPr>
            </a:lvl8pPr>
            <a:lvl9pPr lvl="8">
              <a:spcBef>
                <a:spcPts val="0"/>
              </a:spcBef>
              <a:buClr>
                <a:schemeClr val="dk2"/>
              </a:buClr>
              <a:buSzPts val="2600"/>
              <a:buNone/>
              <a:defRPr sz="2600">
                <a:solidFill>
                  <a:schemeClr val="dk2"/>
                </a:solidFill>
              </a:defRPr>
            </a:lvl9pPr>
          </a:lstStyle>
          <a:p>
            <a:endParaRPr/>
          </a:p>
        </p:txBody>
      </p:sp>
      <p:sp>
        <p:nvSpPr>
          <p:cNvPr id="67" name="Shape 67"/>
          <p:cNvSpPr txBox="1">
            <a:spLocks noGrp="1"/>
          </p:cNvSpPr>
          <p:nvPr>
            <p:ph type="subTitle" idx="1"/>
          </p:nvPr>
        </p:nvSpPr>
        <p:spPr>
          <a:xfrm>
            <a:off x="724950" y="3161525"/>
            <a:ext cx="3300900" cy="759000"/>
          </a:xfrm>
          <a:prstGeom prst="rect">
            <a:avLst/>
          </a:prstGeom>
        </p:spPr>
        <p:txBody>
          <a:bodyPr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Shape 68"/>
          <p:cNvSpPr txBox="1">
            <a:spLocks noGrp="1"/>
          </p:cNvSpPr>
          <p:nvPr>
            <p:ph type="body" idx="2"/>
          </p:nvPr>
        </p:nvSpPr>
        <p:spPr>
          <a:xfrm>
            <a:off x="5174225" y="1352625"/>
            <a:ext cx="3374400" cy="30255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69" name="Shape 69"/>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70"/>
        <p:cNvGrpSpPr/>
        <p:nvPr/>
      </p:nvGrpSpPr>
      <p:grpSpPr>
        <a:xfrm>
          <a:off x="0" y="0"/>
          <a:ext cx="0" cy="0"/>
          <a:chOff x="0" y="0"/>
          <a:chExt cx="0" cy="0"/>
        </a:xfrm>
      </p:grpSpPr>
      <p:sp>
        <p:nvSpPr>
          <p:cNvPr id="71" name="Shape 71"/>
          <p:cNvSpPr txBox="1">
            <a:spLocks noGrp="1"/>
          </p:cNvSpPr>
          <p:nvPr>
            <p:ph type="body" idx="1"/>
          </p:nvPr>
        </p:nvSpPr>
        <p:spPr>
          <a:xfrm>
            <a:off x="724950" y="4372551"/>
            <a:ext cx="7697400" cy="460500"/>
          </a:xfrm>
          <a:prstGeom prst="rect">
            <a:avLst/>
          </a:prstGeom>
        </p:spPr>
        <p:txBody>
          <a:bodyPr wrap="square" lIns="91425" tIns="91425" rIns="91425" bIns="91425" anchor="ctr" anchorCtr="0"/>
          <a:lstStyle>
            <a:lvl1pPr lvl="0">
              <a:lnSpc>
                <a:spcPct val="100000"/>
              </a:lnSpc>
              <a:spcBef>
                <a:spcPts val="0"/>
              </a:spcBef>
              <a:spcAft>
                <a:spcPts val="0"/>
              </a:spcAft>
              <a:buSzPts val="1300"/>
              <a:buNone/>
              <a:defRPr/>
            </a:lvl1pPr>
          </a:lstStyle>
          <a:p>
            <a:endParaRPr/>
          </a:p>
        </p:txBody>
      </p:sp>
      <p:sp>
        <p:nvSpPr>
          <p:cNvPr id="72" name="Shape 72"/>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SzPts val="2800"/>
              <a:buFont typeface="Raleway"/>
              <a:buNone/>
              <a:defRPr sz="2800" b="1">
                <a:latin typeface="Raleway"/>
                <a:ea typeface="Raleway"/>
                <a:cs typeface="Raleway"/>
                <a:sym typeface="Raleway"/>
              </a:defRPr>
            </a:lvl1pPr>
            <a:lvl2pPr lvl="1">
              <a:spcBef>
                <a:spcPts val="0"/>
              </a:spcBef>
              <a:buSzPts val="2800"/>
              <a:buFont typeface="Raleway"/>
              <a:buNone/>
              <a:defRPr sz="2800" b="1">
                <a:latin typeface="Raleway"/>
                <a:ea typeface="Raleway"/>
                <a:cs typeface="Raleway"/>
                <a:sym typeface="Raleway"/>
              </a:defRPr>
            </a:lvl2pPr>
            <a:lvl3pPr lvl="2">
              <a:spcBef>
                <a:spcPts val="0"/>
              </a:spcBef>
              <a:buSzPts val="2800"/>
              <a:buFont typeface="Raleway"/>
              <a:buNone/>
              <a:defRPr sz="2800" b="1">
                <a:latin typeface="Raleway"/>
                <a:ea typeface="Raleway"/>
                <a:cs typeface="Raleway"/>
                <a:sym typeface="Raleway"/>
              </a:defRPr>
            </a:lvl3pPr>
            <a:lvl4pPr lvl="3">
              <a:spcBef>
                <a:spcPts val="0"/>
              </a:spcBef>
              <a:buSzPts val="2800"/>
              <a:buFont typeface="Raleway"/>
              <a:buNone/>
              <a:defRPr sz="2800" b="1">
                <a:latin typeface="Raleway"/>
                <a:ea typeface="Raleway"/>
                <a:cs typeface="Raleway"/>
                <a:sym typeface="Raleway"/>
              </a:defRPr>
            </a:lvl4pPr>
            <a:lvl5pPr lvl="4">
              <a:spcBef>
                <a:spcPts val="0"/>
              </a:spcBef>
              <a:buSzPts val="2800"/>
              <a:buFont typeface="Raleway"/>
              <a:buNone/>
              <a:defRPr sz="2800" b="1">
                <a:latin typeface="Raleway"/>
                <a:ea typeface="Raleway"/>
                <a:cs typeface="Raleway"/>
                <a:sym typeface="Raleway"/>
              </a:defRPr>
            </a:lvl5pPr>
            <a:lvl6pPr lvl="5">
              <a:spcBef>
                <a:spcPts val="0"/>
              </a:spcBef>
              <a:buSzPts val="2800"/>
              <a:buFont typeface="Raleway"/>
              <a:buNone/>
              <a:defRPr sz="2800" b="1">
                <a:latin typeface="Raleway"/>
                <a:ea typeface="Raleway"/>
                <a:cs typeface="Raleway"/>
                <a:sym typeface="Raleway"/>
              </a:defRPr>
            </a:lvl6pPr>
            <a:lvl7pPr lvl="6">
              <a:spcBef>
                <a:spcPts val="0"/>
              </a:spcBef>
              <a:buSzPts val="2800"/>
              <a:buFont typeface="Raleway"/>
              <a:buNone/>
              <a:defRPr sz="2800" b="1">
                <a:latin typeface="Raleway"/>
                <a:ea typeface="Raleway"/>
                <a:cs typeface="Raleway"/>
                <a:sym typeface="Raleway"/>
              </a:defRPr>
            </a:lvl7pPr>
            <a:lvl8pPr lvl="7">
              <a:spcBef>
                <a:spcPts val="0"/>
              </a:spcBef>
              <a:buSzPts val="2800"/>
              <a:buFont typeface="Raleway"/>
              <a:buNone/>
              <a:defRPr sz="2800" b="1">
                <a:latin typeface="Raleway"/>
                <a:ea typeface="Raleway"/>
                <a:cs typeface="Raleway"/>
                <a:sym typeface="Raleway"/>
              </a:defRPr>
            </a:lvl8pPr>
            <a:lvl9pPr lvl="8">
              <a:spcBef>
                <a:spcPts val="0"/>
              </a:spcBef>
              <a:buSzPts val="2800"/>
              <a:buFont typeface="Raleway"/>
              <a:buNone/>
              <a:defRPr sz="2800" b="1">
                <a:latin typeface="Raleway"/>
                <a:ea typeface="Raleway"/>
                <a:cs typeface="Raleway"/>
                <a:sym typeface="Raleway"/>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accent1"/>
              </a:buClr>
              <a:buSzPts val="1300"/>
              <a:buFont typeface="Lato"/>
              <a:buChar char="●"/>
              <a:defRPr sz="1300">
                <a:solidFill>
                  <a:schemeClr val="accent1"/>
                </a:solidFill>
                <a:latin typeface="Lato"/>
                <a:ea typeface="Lato"/>
                <a:cs typeface="Lato"/>
                <a:sym typeface="Lato"/>
              </a:defRPr>
            </a:lvl1pPr>
            <a:lvl2pPr lvl="1">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2pPr>
            <a:lvl3pPr lvl="2">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3pPr>
            <a:lvl4pPr lvl="3">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4pPr>
            <a:lvl5pPr lvl="4">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5pPr>
            <a:lvl6pPr lvl="5">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6pPr>
            <a:lvl7pPr lvl="6">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7pPr>
            <a:lvl8pPr lvl="7">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8pPr>
            <a:lvl9pPr lvl="8">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Shape 8"/>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lvl="0" indent="0" algn="r">
              <a:spcBef>
                <a:spcPts val="0"/>
              </a:spcBef>
              <a:buNone/>
            </a:pPr>
            <a:fld id="{00000000-1234-1234-1234-123412341234}" type="slidenum">
              <a:rPr lang="en" sz="1000">
                <a:solidFill>
                  <a:schemeClr val="accent1"/>
                </a:solidFill>
                <a:latin typeface="Lato"/>
                <a:ea typeface="Lato"/>
                <a:cs typeface="Lato"/>
                <a:sym typeface="Lato"/>
              </a:rPr>
              <a:t>‹#›</a:t>
            </a:fld>
            <a:endParaRPr lang="en" sz="1000">
              <a:solidFill>
                <a:schemeClr val="accent1"/>
              </a:solidFill>
              <a:latin typeface="Lato"/>
              <a:ea typeface="Lato"/>
              <a:cs typeface="Lato"/>
              <a:sym typeface="La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ctrTitle"/>
          </p:nvPr>
        </p:nvSpPr>
        <p:spPr>
          <a:xfrm>
            <a:off x="729450" y="1322450"/>
            <a:ext cx="7688100" cy="1664700"/>
          </a:xfrm>
          <a:prstGeom prst="rect">
            <a:avLst/>
          </a:prstGeom>
        </p:spPr>
        <p:txBody>
          <a:bodyPr wrap="square" lIns="91425" tIns="91425" rIns="91425" bIns="91425" anchor="t" anchorCtr="0">
            <a:noAutofit/>
          </a:bodyPr>
          <a:lstStyle/>
          <a:p>
            <a:pPr marL="0" lvl="0" indent="0">
              <a:spcBef>
                <a:spcPts val="0"/>
              </a:spcBef>
              <a:buNone/>
            </a:pPr>
            <a:r>
              <a:rPr lang="en"/>
              <a:t>Fall Progress Report</a:t>
            </a:r>
          </a:p>
        </p:txBody>
      </p:sp>
      <p:sp>
        <p:nvSpPr>
          <p:cNvPr id="87" name="Shape 87"/>
          <p:cNvSpPr txBox="1">
            <a:spLocks noGrp="1"/>
          </p:cNvSpPr>
          <p:nvPr>
            <p:ph type="subTitle" idx="1"/>
          </p:nvPr>
        </p:nvSpPr>
        <p:spPr>
          <a:xfrm>
            <a:off x="729627" y="3172900"/>
            <a:ext cx="7688100" cy="541200"/>
          </a:xfrm>
          <a:prstGeom prst="rect">
            <a:avLst/>
          </a:prstGeom>
        </p:spPr>
        <p:txBody>
          <a:bodyPr wrap="square" lIns="91425" tIns="91425" rIns="91425" bIns="91425" anchor="t" anchorCtr="0">
            <a:noAutofit/>
          </a:bodyPr>
          <a:lstStyle/>
          <a:p>
            <a:pPr marL="0" lvl="0" indent="0">
              <a:spcBef>
                <a:spcPts val="0"/>
              </a:spcBef>
              <a:buNone/>
            </a:pPr>
            <a:r>
              <a:rPr lang="en"/>
              <a:t>Henry Fowler, Kailyn Hellwege, Taylor Kirkpatrick</a:t>
            </a:r>
          </a:p>
        </p:txBody>
      </p:sp>
      <p:sp>
        <p:nvSpPr>
          <p:cNvPr id="88" name="Shape 88"/>
          <p:cNvSpPr txBox="1">
            <a:spLocks noGrp="1"/>
          </p:cNvSpPr>
          <p:nvPr>
            <p:ph type="subTitle" idx="1"/>
          </p:nvPr>
        </p:nvSpPr>
        <p:spPr>
          <a:xfrm>
            <a:off x="729627" y="2868100"/>
            <a:ext cx="7688100" cy="541200"/>
          </a:xfrm>
          <a:prstGeom prst="rect">
            <a:avLst/>
          </a:prstGeom>
        </p:spPr>
        <p:txBody>
          <a:bodyPr wrap="square" lIns="91425" tIns="91425" rIns="91425" bIns="91425" anchor="t" anchorCtr="0">
            <a:noAutofit/>
          </a:bodyPr>
          <a:lstStyle/>
          <a:p>
            <a:pPr marL="0" lvl="0" indent="0" rtl="0">
              <a:spcBef>
                <a:spcPts val="0"/>
              </a:spcBef>
              <a:buNone/>
            </a:pPr>
            <a:r>
              <a:rPr lang="en"/>
              <a:t>Group 39</a:t>
            </a:r>
          </a:p>
        </p:txBody>
      </p:sp>
      <p:sp>
        <p:nvSpPr>
          <p:cNvPr id="89" name="Shape 89"/>
          <p:cNvSpPr txBox="1">
            <a:spLocks noGrp="1"/>
          </p:cNvSpPr>
          <p:nvPr>
            <p:ph type="subTitle" idx="1"/>
          </p:nvPr>
        </p:nvSpPr>
        <p:spPr>
          <a:xfrm>
            <a:off x="729627" y="2563300"/>
            <a:ext cx="7688100" cy="541200"/>
          </a:xfrm>
          <a:prstGeom prst="rect">
            <a:avLst/>
          </a:prstGeom>
        </p:spPr>
        <p:txBody>
          <a:bodyPr wrap="square" lIns="91425" tIns="91425" rIns="91425" bIns="91425" anchor="t" anchorCtr="0">
            <a:noAutofit/>
          </a:bodyPr>
          <a:lstStyle/>
          <a:p>
            <a:pPr marL="0" lvl="0" indent="0" rtl="0">
              <a:spcBef>
                <a:spcPts val="0"/>
              </a:spcBef>
              <a:buNone/>
            </a:pPr>
            <a:r>
              <a:rPr lang="en"/>
              <a:t>CS 461: Capstone Project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Web Development Framework</a:t>
            </a:r>
          </a:p>
        </p:txBody>
      </p:sp>
      <p:sp>
        <p:nvSpPr>
          <p:cNvPr id="176" name="Shape 176"/>
          <p:cNvSpPr txBox="1"/>
          <p:nvPr/>
        </p:nvSpPr>
        <p:spPr>
          <a:xfrm>
            <a:off x="656200" y="3233175"/>
            <a:ext cx="2749500" cy="15555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Design Decision: </a:t>
            </a:r>
            <a:r>
              <a:rPr lang="en" sz="2400">
                <a:latin typeface="Raleway"/>
                <a:ea typeface="Raleway"/>
                <a:cs typeface="Raleway"/>
                <a:sym typeface="Raleway"/>
              </a:rPr>
              <a:t>AngularJS</a:t>
            </a:r>
          </a:p>
        </p:txBody>
      </p:sp>
      <p:sp>
        <p:nvSpPr>
          <p:cNvPr id="177" name="Shape 177"/>
          <p:cNvSpPr txBox="1"/>
          <p:nvPr/>
        </p:nvSpPr>
        <p:spPr>
          <a:xfrm>
            <a:off x="656200" y="1984225"/>
            <a:ext cx="8022300" cy="10053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l" rtl="0">
              <a:spcBef>
                <a:spcPts val="0"/>
              </a:spcBef>
              <a:buNone/>
            </a:pPr>
            <a:r>
              <a:rPr lang="en" sz="1800">
                <a:latin typeface="Raleway"/>
                <a:ea typeface="Raleway"/>
                <a:cs typeface="Raleway"/>
                <a:sym typeface="Raleway"/>
              </a:rPr>
              <a:t> </a:t>
            </a:r>
            <a:r>
              <a:rPr lang="en" sz="1800" b="1">
                <a:latin typeface="Raleway"/>
                <a:ea typeface="Raleway"/>
                <a:cs typeface="Raleway"/>
                <a:sym typeface="Raleway"/>
              </a:rPr>
              <a:t>Web Development Framework</a:t>
            </a:r>
            <a:r>
              <a:rPr lang="en" sz="1800">
                <a:latin typeface="Raleway"/>
                <a:ea typeface="Raleway"/>
                <a:cs typeface="Raleway"/>
                <a:sym typeface="Raleway"/>
              </a:rPr>
              <a:t> : </a:t>
            </a:r>
            <a:r>
              <a:rPr lang="en" sz="1600">
                <a:latin typeface="Raleway"/>
                <a:ea typeface="Raleway"/>
                <a:cs typeface="Raleway"/>
                <a:sym typeface="Raleway"/>
              </a:rPr>
              <a:t> tools and resources used by software developers to create and manage websites</a:t>
            </a:r>
          </a:p>
        </p:txBody>
      </p:sp>
      <p:sp>
        <p:nvSpPr>
          <p:cNvPr id="178" name="Shape 178"/>
          <p:cNvSpPr txBox="1"/>
          <p:nvPr/>
        </p:nvSpPr>
        <p:spPr>
          <a:xfrm>
            <a:off x="3655525" y="3233175"/>
            <a:ext cx="5022900" cy="15555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Reasons: </a:t>
            </a:r>
          </a:p>
          <a:p>
            <a:pPr marL="457200" lvl="0" indent="-342900" rtl="0">
              <a:spcBef>
                <a:spcPts val="0"/>
              </a:spcBef>
              <a:spcAft>
                <a:spcPts val="0"/>
              </a:spcAft>
              <a:buSzPts val="1800"/>
              <a:buFont typeface="Raleway"/>
              <a:buAutoNum type="arabicPeriod"/>
            </a:pPr>
            <a:r>
              <a:rPr lang="en" sz="1800">
                <a:latin typeface="Raleway"/>
                <a:ea typeface="Raleway"/>
                <a:cs typeface="Raleway"/>
                <a:sym typeface="Raleway"/>
              </a:rPr>
              <a:t>Powerful framework for building quick and easy to use web applications</a:t>
            </a:r>
          </a:p>
          <a:p>
            <a:pPr marL="457200" lvl="0" indent="-342900" rtl="0">
              <a:spcBef>
                <a:spcPts val="0"/>
              </a:spcBef>
              <a:buSzPts val="1800"/>
              <a:buFont typeface="Raleway"/>
              <a:buAutoNum type="arabicPeriod"/>
            </a:pPr>
            <a:r>
              <a:rPr lang="en" sz="1800">
                <a:latin typeface="Raleway"/>
                <a:ea typeface="Raleway"/>
                <a:cs typeface="Raleway"/>
                <a:sym typeface="Raleway"/>
              </a:rPr>
              <a:t>Simple and easy to use tools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Shape 183"/>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Design Pattern</a:t>
            </a:r>
          </a:p>
        </p:txBody>
      </p:sp>
      <p:sp>
        <p:nvSpPr>
          <p:cNvPr id="184" name="Shape 184"/>
          <p:cNvSpPr txBox="1"/>
          <p:nvPr/>
        </p:nvSpPr>
        <p:spPr>
          <a:xfrm>
            <a:off x="656200" y="2013975"/>
            <a:ext cx="2749500" cy="15555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Design Decision: </a:t>
            </a:r>
            <a:r>
              <a:rPr lang="en" sz="2400">
                <a:latin typeface="Raleway"/>
                <a:ea typeface="Raleway"/>
                <a:cs typeface="Raleway"/>
                <a:sym typeface="Raleway"/>
              </a:rPr>
              <a:t>Model-View-</a:t>
            </a:r>
          </a:p>
          <a:p>
            <a:pPr marL="0" lvl="0" indent="0" algn="ctr" rtl="0">
              <a:spcBef>
                <a:spcPts val="0"/>
              </a:spcBef>
              <a:buNone/>
            </a:pPr>
            <a:r>
              <a:rPr lang="en" sz="2400">
                <a:latin typeface="Raleway"/>
                <a:ea typeface="Raleway"/>
                <a:cs typeface="Raleway"/>
                <a:sym typeface="Raleway"/>
              </a:rPr>
              <a:t>Controller</a:t>
            </a:r>
          </a:p>
        </p:txBody>
      </p:sp>
      <p:sp>
        <p:nvSpPr>
          <p:cNvPr id="185" name="Shape 185"/>
          <p:cNvSpPr txBox="1"/>
          <p:nvPr/>
        </p:nvSpPr>
        <p:spPr>
          <a:xfrm>
            <a:off x="656200" y="3729600"/>
            <a:ext cx="8022300" cy="12390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l" rtl="0">
              <a:spcBef>
                <a:spcPts val="0"/>
              </a:spcBef>
              <a:buNone/>
            </a:pPr>
            <a:r>
              <a:rPr lang="en" sz="1800" b="1">
                <a:latin typeface="Raleway"/>
                <a:ea typeface="Raleway"/>
                <a:cs typeface="Raleway"/>
                <a:sym typeface="Raleway"/>
              </a:rPr>
              <a:t>MVC</a:t>
            </a:r>
            <a:r>
              <a:rPr lang="en" sz="1800">
                <a:latin typeface="Raleway"/>
                <a:ea typeface="Raleway"/>
                <a:cs typeface="Raleway"/>
                <a:sym typeface="Raleway"/>
              </a:rPr>
              <a:t> : </a:t>
            </a:r>
            <a:r>
              <a:rPr lang="en" sz="1600">
                <a:latin typeface="Raleway"/>
                <a:ea typeface="Raleway"/>
                <a:cs typeface="Raleway"/>
                <a:sym typeface="Raleway"/>
              </a:rPr>
              <a:t> stands for Model-View-Controller</a:t>
            </a:r>
          </a:p>
          <a:p>
            <a:pPr marL="0" lvl="0" indent="0" algn="l" rtl="0">
              <a:spcBef>
                <a:spcPts val="0"/>
              </a:spcBef>
              <a:buNone/>
            </a:pPr>
            <a:r>
              <a:rPr lang="en" i="1">
                <a:latin typeface="Raleway"/>
                <a:ea typeface="Raleway"/>
                <a:cs typeface="Raleway"/>
                <a:sym typeface="Raleway"/>
              </a:rPr>
              <a:t>Model</a:t>
            </a:r>
            <a:r>
              <a:rPr lang="en">
                <a:latin typeface="Raleway"/>
                <a:ea typeface="Raleway"/>
                <a:cs typeface="Raleway"/>
                <a:sym typeface="Raleway"/>
              </a:rPr>
              <a:t> : data and how it is represented</a:t>
            </a:r>
          </a:p>
          <a:p>
            <a:pPr marL="0" lvl="0" indent="0" algn="l" rtl="0">
              <a:spcBef>
                <a:spcPts val="0"/>
              </a:spcBef>
              <a:buNone/>
            </a:pPr>
            <a:r>
              <a:rPr lang="en" i="1">
                <a:latin typeface="Raleway"/>
                <a:ea typeface="Raleway"/>
                <a:cs typeface="Raleway"/>
                <a:sym typeface="Raleway"/>
              </a:rPr>
              <a:t>View</a:t>
            </a:r>
            <a:r>
              <a:rPr lang="en">
                <a:latin typeface="Raleway"/>
                <a:ea typeface="Raleway"/>
                <a:cs typeface="Raleway"/>
                <a:sym typeface="Raleway"/>
              </a:rPr>
              <a:t> : makes the data displayable to the user in a useful way</a:t>
            </a:r>
          </a:p>
          <a:p>
            <a:pPr marL="0" lvl="0" indent="0" algn="l" rtl="0">
              <a:spcBef>
                <a:spcPts val="0"/>
              </a:spcBef>
              <a:buNone/>
            </a:pPr>
            <a:r>
              <a:rPr lang="en" i="1">
                <a:latin typeface="Raleway"/>
                <a:ea typeface="Raleway"/>
                <a:cs typeface="Raleway"/>
                <a:sym typeface="Raleway"/>
              </a:rPr>
              <a:t>Controller </a:t>
            </a:r>
            <a:r>
              <a:rPr lang="en">
                <a:latin typeface="Raleway"/>
                <a:ea typeface="Raleway"/>
                <a:cs typeface="Raleway"/>
                <a:sym typeface="Raleway"/>
              </a:rPr>
              <a:t>: interface between the Model and View components</a:t>
            </a:r>
          </a:p>
        </p:txBody>
      </p:sp>
      <p:sp>
        <p:nvSpPr>
          <p:cNvPr id="186" name="Shape 186"/>
          <p:cNvSpPr txBox="1"/>
          <p:nvPr/>
        </p:nvSpPr>
        <p:spPr>
          <a:xfrm>
            <a:off x="3655525" y="2013975"/>
            <a:ext cx="5022900" cy="15555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Reasons: </a:t>
            </a:r>
          </a:p>
          <a:p>
            <a:pPr marL="457200" lvl="0" indent="-342900" rtl="0">
              <a:spcBef>
                <a:spcPts val="0"/>
              </a:spcBef>
              <a:spcAft>
                <a:spcPts val="0"/>
              </a:spcAft>
              <a:buSzPts val="1800"/>
              <a:buFont typeface="Raleway"/>
              <a:buAutoNum type="arabicPeriod"/>
            </a:pPr>
            <a:r>
              <a:rPr lang="en" sz="1800">
                <a:latin typeface="Raleway"/>
                <a:ea typeface="Raleway"/>
                <a:cs typeface="Raleway"/>
                <a:sym typeface="Raleway"/>
              </a:rPr>
              <a:t>ConnectBasket can be split into these three components</a:t>
            </a:r>
          </a:p>
          <a:p>
            <a:pPr marL="457200" lvl="0" indent="-342900" rtl="0">
              <a:spcBef>
                <a:spcPts val="0"/>
              </a:spcBef>
              <a:buSzPts val="1800"/>
              <a:buFont typeface="Raleway"/>
              <a:buAutoNum type="arabicPeriod"/>
            </a:pPr>
            <a:r>
              <a:rPr lang="en" sz="1800">
                <a:latin typeface="Raleway"/>
                <a:ea typeface="Raleway"/>
                <a:cs typeface="Raleway"/>
                <a:sym typeface="Raleway"/>
              </a:rPr>
              <a:t>Three members of development team</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Notification Framework</a:t>
            </a:r>
          </a:p>
        </p:txBody>
      </p:sp>
      <p:sp>
        <p:nvSpPr>
          <p:cNvPr id="192" name="Shape 192"/>
          <p:cNvSpPr txBox="1">
            <a:spLocks noGrp="1"/>
          </p:cNvSpPr>
          <p:nvPr>
            <p:ph type="body" idx="1"/>
          </p:nvPr>
        </p:nvSpPr>
        <p:spPr>
          <a:xfrm>
            <a:off x="729450" y="2078875"/>
            <a:ext cx="7688700" cy="2261100"/>
          </a:xfrm>
          <a:prstGeom prst="rect">
            <a:avLst/>
          </a:prstGeom>
        </p:spPr>
        <p:txBody>
          <a:bodyPr wrap="square" lIns="91425" tIns="91425" rIns="91425" bIns="91425" anchor="t" anchorCtr="0">
            <a:noAutofit/>
          </a:bodyPr>
          <a:lstStyle/>
          <a:p>
            <a:pPr marL="457200" lvl="0" indent="-311150" rtl="0">
              <a:spcBef>
                <a:spcPts val="0"/>
              </a:spcBef>
              <a:spcAft>
                <a:spcPts val="0"/>
              </a:spcAft>
              <a:buSzPts val="1300"/>
              <a:buChar char="●"/>
            </a:pPr>
            <a:r>
              <a:rPr lang="en"/>
              <a:t>SMS was considered, but rejected</a:t>
            </a:r>
          </a:p>
          <a:p>
            <a:pPr marL="457200" lvl="0" indent="-311150" rtl="0">
              <a:spcBef>
                <a:spcPts val="0"/>
              </a:spcBef>
              <a:spcAft>
                <a:spcPts val="0"/>
              </a:spcAft>
              <a:buSzPts val="1300"/>
              <a:buChar char="●"/>
            </a:pPr>
            <a:r>
              <a:rPr lang="en"/>
              <a:t>We cannot use a phone’s “push notifications” without a native app</a:t>
            </a:r>
          </a:p>
          <a:p>
            <a:pPr marL="457200" lvl="0" indent="-311150" rtl="0">
              <a:spcBef>
                <a:spcPts val="0"/>
              </a:spcBef>
              <a:spcAft>
                <a:spcPts val="0"/>
              </a:spcAft>
              <a:buSzPts val="1300"/>
              <a:buChar char="●"/>
            </a:pPr>
            <a:r>
              <a:rPr lang="en"/>
              <a:t>Notifications will be sent via email to the user</a:t>
            </a:r>
          </a:p>
          <a:p>
            <a:pPr marL="457200" lvl="0" indent="-311150">
              <a:spcBef>
                <a:spcPts val="0"/>
              </a:spcBef>
              <a:buSzPts val="1300"/>
              <a:buChar char="●"/>
            </a:pPr>
            <a:r>
              <a:rPr lang="en"/>
              <a:t>Users will be required to log their email in ConnectBasket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User Profiles</a:t>
            </a:r>
          </a:p>
        </p:txBody>
      </p:sp>
      <p:sp>
        <p:nvSpPr>
          <p:cNvPr id="198" name="Shape 198"/>
          <p:cNvSpPr txBox="1">
            <a:spLocks noGrp="1"/>
          </p:cNvSpPr>
          <p:nvPr>
            <p:ph type="body" idx="1"/>
          </p:nvPr>
        </p:nvSpPr>
        <p:spPr>
          <a:xfrm>
            <a:off x="729450" y="2078875"/>
            <a:ext cx="7688700" cy="2261100"/>
          </a:xfrm>
          <a:prstGeom prst="rect">
            <a:avLst/>
          </a:prstGeom>
        </p:spPr>
        <p:txBody>
          <a:bodyPr wrap="square" lIns="91425" tIns="91425" rIns="91425" bIns="91425" anchor="t" anchorCtr="0">
            <a:noAutofit/>
          </a:bodyPr>
          <a:lstStyle/>
          <a:p>
            <a:pPr marL="457200" lvl="0" indent="-311150" rtl="0">
              <a:spcBef>
                <a:spcPts val="0"/>
              </a:spcBef>
              <a:spcAft>
                <a:spcPts val="0"/>
              </a:spcAft>
              <a:buSzPts val="1300"/>
              <a:buChar char="●"/>
            </a:pPr>
            <a:r>
              <a:rPr lang="en"/>
              <a:t>User profiles will be unique</a:t>
            </a:r>
          </a:p>
          <a:p>
            <a:pPr marL="457200" lvl="0" indent="-311150" rtl="0">
              <a:spcBef>
                <a:spcPts val="0"/>
              </a:spcBef>
              <a:spcAft>
                <a:spcPts val="0"/>
              </a:spcAft>
              <a:buSzPts val="1300"/>
              <a:buChar char="●"/>
            </a:pPr>
            <a:r>
              <a:rPr lang="en"/>
              <a:t>Users can login from anywhere </a:t>
            </a:r>
          </a:p>
          <a:p>
            <a:pPr marL="457200" lvl="0" indent="-311150">
              <a:spcBef>
                <a:spcPts val="0"/>
              </a:spcBef>
              <a:buSzPts val="1300"/>
              <a:buChar char="●"/>
            </a:pPr>
            <a:r>
              <a:rPr lang="en"/>
              <a:t>ConnectBasket will support the usual user account features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Issue Tracker Framework</a:t>
            </a:r>
          </a:p>
        </p:txBody>
      </p:sp>
      <p:sp>
        <p:nvSpPr>
          <p:cNvPr id="204" name="Shape 204"/>
          <p:cNvSpPr txBox="1">
            <a:spLocks noGrp="1"/>
          </p:cNvSpPr>
          <p:nvPr>
            <p:ph type="body" idx="1"/>
          </p:nvPr>
        </p:nvSpPr>
        <p:spPr>
          <a:xfrm>
            <a:off x="729450" y="2078875"/>
            <a:ext cx="7688700" cy="2261100"/>
          </a:xfrm>
          <a:prstGeom prst="rect">
            <a:avLst/>
          </a:prstGeom>
        </p:spPr>
        <p:txBody>
          <a:bodyPr wrap="square" lIns="91425" tIns="91425" rIns="91425" bIns="91425" anchor="t" anchorCtr="0">
            <a:noAutofit/>
          </a:bodyPr>
          <a:lstStyle/>
          <a:p>
            <a:pPr marL="457200" lvl="0" indent="-311150" rtl="0">
              <a:spcBef>
                <a:spcPts val="0"/>
              </a:spcBef>
              <a:spcAft>
                <a:spcPts val="0"/>
              </a:spcAft>
              <a:buSzPts val="1300"/>
              <a:buChar char="●"/>
            </a:pPr>
            <a:r>
              <a:rPr lang="en"/>
              <a:t>Core feature of the project</a:t>
            </a:r>
          </a:p>
          <a:p>
            <a:pPr marL="457200" lvl="0" indent="-311150" rtl="0">
              <a:spcBef>
                <a:spcPts val="0"/>
              </a:spcBef>
              <a:spcAft>
                <a:spcPts val="0"/>
              </a:spcAft>
              <a:buSzPts val="1300"/>
              <a:buChar char="●"/>
            </a:pPr>
            <a:r>
              <a:rPr lang="en"/>
              <a:t>Messages between users</a:t>
            </a:r>
          </a:p>
          <a:p>
            <a:pPr marL="457200" lvl="0" indent="-311150" rtl="0">
              <a:spcBef>
                <a:spcPts val="0"/>
              </a:spcBef>
              <a:spcAft>
                <a:spcPts val="0"/>
              </a:spcAft>
              <a:buSzPts val="1300"/>
              <a:buChar char="●"/>
            </a:pPr>
            <a:r>
              <a:rPr lang="en"/>
              <a:t>Messages from users to groups</a:t>
            </a:r>
          </a:p>
          <a:p>
            <a:pPr marL="914400" lvl="1" indent="-298450" rtl="0">
              <a:spcBef>
                <a:spcPts val="0"/>
              </a:spcBef>
              <a:spcAft>
                <a:spcPts val="0"/>
              </a:spcAft>
              <a:buSzPts val="1100"/>
              <a:buChar char="○"/>
            </a:pPr>
            <a:r>
              <a:rPr lang="en"/>
              <a:t>Users can pull messages from a group</a:t>
            </a:r>
          </a:p>
          <a:p>
            <a:pPr marL="457200" lvl="0" indent="-311150" rtl="0">
              <a:spcBef>
                <a:spcPts val="0"/>
              </a:spcBef>
              <a:spcAft>
                <a:spcPts val="0"/>
              </a:spcAft>
              <a:buSzPts val="1300"/>
              <a:buChar char="●"/>
            </a:pPr>
            <a:r>
              <a:rPr lang="en"/>
              <a:t>Anyone involved with a message can watch activity</a:t>
            </a:r>
          </a:p>
          <a:p>
            <a:pPr marL="457200" lvl="0" indent="-311150" rtl="0">
              <a:spcBef>
                <a:spcPts val="0"/>
              </a:spcBef>
              <a:spcAft>
                <a:spcPts val="0"/>
              </a:spcAft>
              <a:buSzPts val="1300"/>
              <a:buChar char="●"/>
            </a:pPr>
            <a:r>
              <a:rPr lang="en"/>
              <a:t>Messages can be forwarded to other users/groups</a:t>
            </a:r>
          </a:p>
          <a:p>
            <a:pPr marL="457200" lvl="0" indent="-311150" rtl="0">
              <a:spcBef>
                <a:spcPts val="0"/>
              </a:spcBef>
              <a:buSzPts val="1300"/>
              <a:buChar char="●"/>
            </a:pPr>
            <a:r>
              <a:rPr lang="en"/>
              <a:t>Messages can be assigned a status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Physical Server</a:t>
            </a:r>
          </a:p>
        </p:txBody>
      </p:sp>
      <p:sp>
        <p:nvSpPr>
          <p:cNvPr id="210" name="Shape 210"/>
          <p:cNvSpPr txBox="1"/>
          <p:nvPr/>
        </p:nvSpPr>
        <p:spPr>
          <a:xfrm>
            <a:off x="656200" y="3233175"/>
            <a:ext cx="2749500" cy="15555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Design Decision: </a:t>
            </a:r>
            <a:r>
              <a:rPr lang="en" sz="2400">
                <a:latin typeface="Raleway"/>
                <a:ea typeface="Raleway"/>
                <a:cs typeface="Raleway"/>
                <a:sym typeface="Raleway"/>
              </a:rPr>
              <a:t>Linux Ubuntu Server</a:t>
            </a:r>
          </a:p>
        </p:txBody>
      </p:sp>
      <p:sp>
        <p:nvSpPr>
          <p:cNvPr id="211" name="Shape 211"/>
          <p:cNvSpPr txBox="1"/>
          <p:nvPr/>
        </p:nvSpPr>
        <p:spPr>
          <a:xfrm>
            <a:off x="656200" y="1984225"/>
            <a:ext cx="8022300" cy="10053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l" rtl="0">
              <a:spcBef>
                <a:spcPts val="0"/>
              </a:spcBef>
              <a:buNone/>
            </a:pPr>
            <a:r>
              <a:rPr lang="en" sz="1800">
                <a:latin typeface="Raleway"/>
                <a:ea typeface="Raleway"/>
                <a:cs typeface="Raleway"/>
                <a:sym typeface="Raleway"/>
              </a:rPr>
              <a:t> </a:t>
            </a:r>
            <a:r>
              <a:rPr lang="en" sz="1800" b="1">
                <a:latin typeface="Raleway"/>
                <a:ea typeface="Raleway"/>
                <a:cs typeface="Raleway"/>
                <a:sym typeface="Raleway"/>
              </a:rPr>
              <a:t>Server</a:t>
            </a:r>
            <a:r>
              <a:rPr lang="en" sz="1800">
                <a:latin typeface="Raleway"/>
                <a:ea typeface="Raleway"/>
                <a:cs typeface="Raleway"/>
                <a:sym typeface="Raleway"/>
              </a:rPr>
              <a:t> : </a:t>
            </a:r>
            <a:r>
              <a:rPr lang="en" sz="1600">
                <a:latin typeface="Raleway"/>
                <a:ea typeface="Raleway"/>
                <a:cs typeface="Raleway"/>
                <a:sym typeface="Raleway"/>
              </a:rPr>
              <a:t> Our project will involve setting up a server to host our web application</a:t>
            </a:r>
          </a:p>
        </p:txBody>
      </p:sp>
      <p:sp>
        <p:nvSpPr>
          <p:cNvPr id="212" name="Shape 212"/>
          <p:cNvSpPr txBox="1"/>
          <p:nvPr/>
        </p:nvSpPr>
        <p:spPr>
          <a:xfrm>
            <a:off x="3655525" y="3233175"/>
            <a:ext cx="5022900" cy="15555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Reasons: </a:t>
            </a:r>
          </a:p>
          <a:p>
            <a:pPr marL="457200" lvl="0" indent="-342900" rtl="0">
              <a:spcBef>
                <a:spcPts val="0"/>
              </a:spcBef>
              <a:spcAft>
                <a:spcPts val="0"/>
              </a:spcAft>
              <a:buSzPts val="1800"/>
              <a:buFont typeface="Raleway"/>
              <a:buAutoNum type="arabicPeriod"/>
            </a:pPr>
            <a:r>
              <a:rPr lang="en" sz="1800">
                <a:latin typeface="Raleway"/>
                <a:ea typeface="Raleway"/>
                <a:cs typeface="Raleway"/>
                <a:sym typeface="Raleway"/>
              </a:rPr>
              <a:t>Easy to set up</a:t>
            </a:r>
          </a:p>
          <a:p>
            <a:pPr marL="457200" lvl="0" indent="-342900" rtl="0">
              <a:spcBef>
                <a:spcPts val="0"/>
              </a:spcBef>
              <a:spcAft>
                <a:spcPts val="0"/>
              </a:spcAft>
              <a:buSzPts val="1800"/>
              <a:buFont typeface="Raleway"/>
              <a:buAutoNum type="arabicPeriod"/>
            </a:pPr>
            <a:r>
              <a:rPr lang="en" sz="1800">
                <a:latin typeface="Raleway"/>
                <a:ea typeface="Raleway"/>
                <a:cs typeface="Raleway"/>
                <a:sym typeface="Raleway"/>
              </a:rPr>
              <a:t>Well documented</a:t>
            </a:r>
          </a:p>
          <a:p>
            <a:pPr marL="457200" lvl="0" indent="-342900" rtl="0">
              <a:spcBef>
                <a:spcPts val="0"/>
              </a:spcBef>
              <a:buSzPts val="1800"/>
              <a:buFont typeface="Raleway"/>
              <a:buAutoNum type="arabicPeriod"/>
            </a:pPr>
            <a:r>
              <a:rPr lang="en" sz="1800">
                <a:latin typeface="Raleway"/>
                <a:ea typeface="Raleway"/>
                <a:cs typeface="Raleway"/>
                <a:sym typeface="Raleway"/>
              </a:rPr>
              <a:t>Free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Web Server</a:t>
            </a:r>
          </a:p>
        </p:txBody>
      </p:sp>
      <p:sp>
        <p:nvSpPr>
          <p:cNvPr id="218" name="Shape 218"/>
          <p:cNvSpPr txBox="1"/>
          <p:nvPr/>
        </p:nvSpPr>
        <p:spPr>
          <a:xfrm>
            <a:off x="656200" y="3233175"/>
            <a:ext cx="2749500" cy="15555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Design Decision: </a:t>
            </a:r>
            <a:r>
              <a:rPr lang="en" sz="2400">
                <a:latin typeface="Raleway"/>
                <a:ea typeface="Raleway"/>
                <a:cs typeface="Raleway"/>
                <a:sym typeface="Raleway"/>
              </a:rPr>
              <a:t>Apache HTTP</a:t>
            </a:r>
          </a:p>
        </p:txBody>
      </p:sp>
      <p:sp>
        <p:nvSpPr>
          <p:cNvPr id="219" name="Shape 219"/>
          <p:cNvSpPr txBox="1"/>
          <p:nvPr/>
        </p:nvSpPr>
        <p:spPr>
          <a:xfrm>
            <a:off x="656200" y="1984225"/>
            <a:ext cx="8022300" cy="10053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l" rtl="0">
              <a:spcBef>
                <a:spcPts val="0"/>
              </a:spcBef>
              <a:buNone/>
            </a:pPr>
            <a:r>
              <a:rPr lang="en" sz="1800">
                <a:latin typeface="Raleway"/>
                <a:ea typeface="Raleway"/>
                <a:cs typeface="Raleway"/>
                <a:sym typeface="Raleway"/>
              </a:rPr>
              <a:t> </a:t>
            </a:r>
            <a:r>
              <a:rPr lang="en" sz="1800" b="1">
                <a:latin typeface="Raleway"/>
                <a:ea typeface="Raleway"/>
                <a:cs typeface="Raleway"/>
                <a:sym typeface="Raleway"/>
              </a:rPr>
              <a:t>Web Server Software</a:t>
            </a:r>
            <a:r>
              <a:rPr lang="en" sz="1800">
                <a:latin typeface="Raleway"/>
                <a:ea typeface="Raleway"/>
                <a:cs typeface="Raleway"/>
                <a:sym typeface="Raleway"/>
              </a:rPr>
              <a:t> : We will set up web server software on the server to run our web application </a:t>
            </a:r>
            <a:r>
              <a:rPr lang="en" sz="1600">
                <a:latin typeface="Raleway"/>
                <a:ea typeface="Raleway"/>
                <a:cs typeface="Raleway"/>
                <a:sym typeface="Raleway"/>
              </a:rPr>
              <a:t> </a:t>
            </a:r>
          </a:p>
        </p:txBody>
      </p:sp>
      <p:sp>
        <p:nvSpPr>
          <p:cNvPr id="220" name="Shape 220"/>
          <p:cNvSpPr txBox="1"/>
          <p:nvPr/>
        </p:nvSpPr>
        <p:spPr>
          <a:xfrm>
            <a:off x="3655525" y="3233175"/>
            <a:ext cx="5022900" cy="15555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Reasons: </a:t>
            </a:r>
          </a:p>
          <a:p>
            <a:pPr marL="457200" lvl="0" indent="-342900" rtl="0">
              <a:spcBef>
                <a:spcPts val="0"/>
              </a:spcBef>
              <a:spcAft>
                <a:spcPts val="0"/>
              </a:spcAft>
              <a:buSzPts val="1800"/>
              <a:buFont typeface="Raleway"/>
              <a:buAutoNum type="arabicPeriod"/>
            </a:pPr>
            <a:r>
              <a:rPr lang="en" sz="1800">
                <a:latin typeface="Raleway"/>
                <a:ea typeface="Raleway"/>
                <a:cs typeface="Raleway"/>
                <a:sym typeface="Raleway"/>
              </a:rPr>
              <a:t>Easy to set up</a:t>
            </a:r>
          </a:p>
          <a:p>
            <a:pPr marL="457200" lvl="0" indent="-342900" rtl="0">
              <a:spcBef>
                <a:spcPts val="0"/>
              </a:spcBef>
              <a:spcAft>
                <a:spcPts val="0"/>
              </a:spcAft>
              <a:buSzPts val="1800"/>
              <a:buFont typeface="Raleway"/>
              <a:buAutoNum type="arabicPeriod"/>
            </a:pPr>
            <a:r>
              <a:rPr lang="en" sz="1800">
                <a:latin typeface="Raleway"/>
                <a:ea typeface="Raleway"/>
                <a:cs typeface="Raleway"/>
                <a:sym typeface="Raleway"/>
              </a:rPr>
              <a:t>Well documented</a:t>
            </a:r>
          </a:p>
          <a:p>
            <a:pPr marL="457200" lvl="0" indent="-342900" rtl="0">
              <a:spcBef>
                <a:spcPts val="0"/>
              </a:spcBef>
              <a:buSzPts val="1800"/>
              <a:buFont typeface="Raleway"/>
              <a:buAutoNum type="arabicPeriod"/>
            </a:pPr>
            <a:r>
              <a:rPr lang="en" sz="1800">
                <a:latin typeface="Raleway"/>
                <a:ea typeface="Raleway"/>
                <a:cs typeface="Raleway"/>
                <a:sym typeface="Raleway"/>
              </a:rPr>
              <a:t>Free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Shape 225"/>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Database</a:t>
            </a:r>
          </a:p>
        </p:txBody>
      </p:sp>
      <p:sp>
        <p:nvSpPr>
          <p:cNvPr id="226" name="Shape 226"/>
          <p:cNvSpPr txBox="1"/>
          <p:nvPr/>
        </p:nvSpPr>
        <p:spPr>
          <a:xfrm>
            <a:off x="656200" y="3233175"/>
            <a:ext cx="2749500" cy="15555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Design Decision: </a:t>
            </a:r>
            <a:r>
              <a:rPr lang="en" sz="2400">
                <a:latin typeface="Raleway"/>
                <a:ea typeface="Raleway"/>
                <a:cs typeface="Raleway"/>
                <a:sym typeface="Raleway"/>
              </a:rPr>
              <a:t>MySQL</a:t>
            </a:r>
          </a:p>
        </p:txBody>
      </p:sp>
      <p:sp>
        <p:nvSpPr>
          <p:cNvPr id="227" name="Shape 227"/>
          <p:cNvSpPr txBox="1"/>
          <p:nvPr/>
        </p:nvSpPr>
        <p:spPr>
          <a:xfrm>
            <a:off x="656200" y="1984225"/>
            <a:ext cx="8022300" cy="10053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l" rtl="0">
              <a:spcBef>
                <a:spcPts val="0"/>
              </a:spcBef>
              <a:buNone/>
            </a:pPr>
            <a:r>
              <a:rPr lang="en" sz="1800">
                <a:latin typeface="Raleway"/>
                <a:ea typeface="Raleway"/>
                <a:cs typeface="Raleway"/>
                <a:sym typeface="Raleway"/>
              </a:rPr>
              <a:t> </a:t>
            </a:r>
            <a:r>
              <a:rPr lang="en" sz="1800" b="1">
                <a:latin typeface="Raleway"/>
                <a:ea typeface="Raleway"/>
                <a:cs typeface="Raleway"/>
                <a:sym typeface="Raleway"/>
              </a:rPr>
              <a:t>Database</a:t>
            </a:r>
            <a:r>
              <a:rPr lang="en" sz="1800">
                <a:latin typeface="Raleway"/>
                <a:ea typeface="Raleway"/>
                <a:cs typeface="Raleway"/>
                <a:sym typeface="Raleway"/>
              </a:rPr>
              <a:t> : </a:t>
            </a:r>
            <a:r>
              <a:rPr lang="en" sz="1600">
                <a:latin typeface="Raleway"/>
                <a:ea typeface="Raleway"/>
                <a:cs typeface="Raleway"/>
                <a:sym typeface="Raleway"/>
              </a:rPr>
              <a:t> We will be setting up a database for our project to hold the information we collect through our application</a:t>
            </a:r>
          </a:p>
        </p:txBody>
      </p:sp>
      <p:sp>
        <p:nvSpPr>
          <p:cNvPr id="228" name="Shape 228"/>
          <p:cNvSpPr txBox="1"/>
          <p:nvPr/>
        </p:nvSpPr>
        <p:spPr>
          <a:xfrm>
            <a:off x="3655525" y="3233175"/>
            <a:ext cx="5022900" cy="15555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Reasons: </a:t>
            </a:r>
          </a:p>
          <a:p>
            <a:pPr marL="457200" lvl="0" indent="-342900" rtl="0">
              <a:spcBef>
                <a:spcPts val="0"/>
              </a:spcBef>
              <a:spcAft>
                <a:spcPts val="0"/>
              </a:spcAft>
              <a:buSzPts val="1800"/>
              <a:buFont typeface="Raleway"/>
              <a:buAutoNum type="arabicPeriod"/>
            </a:pPr>
            <a:r>
              <a:rPr lang="en" sz="1800">
                <a:latin typeface="Raleway"/>
                <a:ea typeface="Raleway"/>
                <a:cs typeface="Raleway"/>
                <a:sym typeface="Raleway"/>
              </a:rPr>
              <a:t>Capable of doing everything we need</a:t>
            </a:r>
          </a:p>
          <a:p>
            <a:pPr marL="457200" lvl="0" indent="-342900" rtl="0">
              <a:spcBef>
                <a:spcPts val="0"/>
              </a:spcBef>
              <a:spcAft>
                <a:spcPts val="0"/>
              </a:spcAft>
              <a:buSzPts val="1800"/>
              <a:buFont typeface="Raleway"/>
              <a:buAutoNum type="arabicPeriod"/>
            </a:pPr>
            <a:r>
              <a:rPr lang="en" sz="1800">
                <a:latin typeface="Raleway"/>
                <a:ea typeface="Raleway"/>
                <a:cs typeface="Raleway"/>
                <a:sym typeface="Raleway"/>
              </a:rPr>
              <a:t>Free</a:t>
            </a:r>
          </a:p>
          <a:p>
            <a:pPr marL="457200" lvl="0" indent="-342900" rtl="0">
              <a:spcBef>
                <a:spcPts val="0"/>
              </a:spcBef>
              <a:buSzPts val="1800"/>
              <a:buFont typeface="Raleway"/>
              <a:buAutoNum type="arabicPeriod"/>
            </a:pPr>
            <a:r>
              <a:rPr lang="en" sz="1800">
                <a:latin typeface="Raleway"/>
                <a:ea typeface="Raleway"/>
                <a:cs typeface="Raleway"/>
                <a:sym typeface="Raleway"/>
              </a:rPr>
              <a:t>Works well integrating with almost any application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Roadblocks</a:t>
            </a:r>
          </a:p>
        </p:txBody>
      </p:sp>
      <p:sp>
        <p:nvSpPr>
          <p:cNvPr id="234" name="Shape 234"/>
          <p:cNvSpPr txBox="1"/>
          <p:nvPr/>
        </p:nvSpPr>
        <p:spPr>
          <a:xfrm>
            <a:off x="4601433" y="2136725"/>
            <a:ext cx="3177300" cy="11793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a:latin typeface="Raleway"/>
                <a:ea typeface="Raleway"/>
                <a:cs typeface="Raleway"/>
                <a:sym typeface="Raleway"/>
              </a:rPr>
              <a:t>Infrequent meetings with client</a:t>
            </a:r>
          </a:p>
        </p:txBody>
      </p:sp>
      <p:sp>
        <p:nvSpPr>
          <p:cNvPr id="235" name="Shape 235"/>
          <p:cNvSpPr txBox="1"/>
          <p:nvPr/>
        </p:nvSpPr>
        <p:spPr>
          <a:xfrm>
            <a:off x="4601433" y="3503623"/>
            <a:ext cx="3177300" cy="1179300"/>
          </a:xfrm>
          <a:prstGeom prst="rect">
            <a:avLst/>
          </a:prstGeom>
          <a:noFill/>
          <a:ln w="28575" cap="flat" cmpd="sng">
            <a:solidFill>
              <a:schemeClr val="accent2"/>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a:latin typeface="Raleway"/>
                <a:ea typeface="Raleway"/>
                <a:cs typeface="Raleway"/>
                <a:sym typeface="Raleway"/>
              </a:rPr>
              <a:t>Remote communication within development team</a:t>
            </a:r>
          </a:p>
        </p:txBody>
      </p:sp>
      <p:sp>
        <p:nvSpPr>
          <p:cNvPr id="236" name="Shape 236"/>
          <p:cNvSpPr txBox="1"/>
          <p:nvPr/>
        </p:nvSpPr>
        <p:spPr>
          <a:xfrm>
            <a:off x="1174850" y="3503623"/>
            <a:ext cx="3177300" cy="11793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a:latin typeface="Raleway"/>
                <a:ea typeface="Raleway"/>
                <a:cs typeface="Raleway"/>
                <a:sym typeface="Raleway"/>
              </a:rPr>
              <a:t>Scheduling conflicts</a:t>
            </a:r>
          </a:p>
        </p:txBody>
      </p:sp>
      <p:sp>
        <p:nvSpPr>
          <p:cNvPr id="237" name="Shape 237"/>
          <p:cNvSpPr txBox="1"/>
          <p:nvPr/>
        </p:nvSpPr>
        <p:spPr>
          <a:xfrm>
            <a:off x="1174850" y="2136725"/>
            <a:ext cx="3177300" cy="11793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a:latin typeface="Raleway"/>
                <a:ea typeface="Raleway"/>
                <a:cs typeface="Raleway"/>
                <a:sym typeface="Raleway"/>
              </a:rPr>
              <a:t>Office politics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Roadmap For Winter Term</a:t>
            </a:r>
          </a:p>
        </p:txBody>
      </p:sp>
      <p:sp>
        <p:nvSpPr>
          <p:cNvPr id="243" name="Shape 243"/>
          <p:cNvSpPr txBox="1"/>
          <p:nvPr/>
        </p:nvSpPr>
        <p:spPr>
          <a:xfrm>
            <a:off x="838300" y="2188125"/>
            <a:ext cx="6422400" cy="2458200"/>
          </a:xfrm>
          <a:prstGeom prst="rect">
            <a:avLst/>
          </a:prstGeom>
          <a:noFill/>
          <a:ln>
            <a:noFill/>
          </a:ln>
        </p:spPr>
        <p:txBody>
          <a:bodyPr wrap="square" lIns="91425" tIns="91425" rIns="91425" bIns="91425" anchor="t" anchorCtr="0">
            <a:noAutofit/>
          </a:bodyPr>
          <a:lstStyle/>
          <a:p>
            <a:pPr marL="457200" lvl="0" indent="-317500" rtl="0">
              <a:spcBef>
                <a:spcPts val="0"/>
              </a:spcBef>
              <a:buSzPts val="1400"/>
              <a:buChar char="●"/>
            </a:pPr>
            <a:r>
              <a:rPr lang="en"/>
              <a:t>Development will start with configuring the web server and database</a:t>
            </a:r>
          </a:p>
          <a:p>
            <a:pPr marL="0" lvl="0" indent="0" rtl="0">
              <a:spcBef>
                <a:spcPts val="0"/>
              </a:spcBef>
              <a:buNone/>
            </a:pPr>
            <a:endParaRPr/>
          </a:p>
          <a:p>
            <a:pPr marL="457200" lvl="0" indent="-317500" rtl="0">
              <a:spcBef>
                <a:spcPts val="0"/>
              </a:spcBef>
              <a:buSzPts val="1400"/>
              <a:buChar char="●"/>
            </a:pPr>
            <a:r>
              <a:rPr lang="en"/>
              <a:t>Then the main features of the application will be implemented using AngularJS</a:t>
            </a:r>
          </a:p>
          <a:p>
            <a:pPr marL="0" lvl="0" indent="0" rtl="0">
              <a:spcBef>
                <a:spcPts val="0"/>
              </a:spcBef>
              <a:buNone/>
            </a:pPr>
            <a:endParaRPr/>
          </a:p>
          <a:p>
            <a:pPr marL="457200" lvl="0" indent="-317500">
              <a:spcBef>
                <a:spcPts val="0"/>
              </a:spcBef>
              <a:buSzPts val="1400"/>
              <a:buChar char="●"/>
            </a:pPr>
            <a:r>
              <a:rPr lang="en"/>
              <a:t>Lastly we will add the messaging features and work with feedback we get from the client and users of our project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p:nvPr/>
        </p:nvSpPr>
        <p:spPr>
          <a:xfrm>
            <a:off x="6190625" y="1973650"/>
            <a:ext cx="2794800" cy="3030900"/>
          </a:xfrm>
          <a:prstGeom prst="rect">
            <a:avLst/>
          </a:prstGeom>
          <a:noFill/>
          <a:ln w="9525" cap="flat" cmpd="sng">
            <a:solidFill>
              <a:schemeClr val="accent5"/>
            </a:solidFill>
            <a:prstDash val="solid"/>
            <a:round/>
            <a:headEnd type="none" w="med" len="med"/>
            <a:tailEnd type="none" w="med" len="med"/>
          </a:ln>
        </p:spPr>
        <p:txBody>
          <a:bodyPr wrap="square" lIns="91425" tIns="91425" rIns="91425" bIns="91425" anchor="t" anchorCtr="0">
            <a:noAutofit/>
          </a:bodyPr>
          <a:lstStyle/>
          <a:p>
            <a:pPr marL="0" lvl="0" indent="0" algn="ctr" rtl="0">
              <a:lnSpc>
                <a:spcPct val="115000"/>
              </a:lnSpc>
              <a:spcBef>
                <a:spcPts val="0"/>
              </a:spcBef>
              <a:spcAft>
                <a:spcPts val="600"/>
              </a:spcAft>
              <a:buNone/>
            </a:pPr>
            <a:r>
              <a:rPr lang="en" sz="1800" dirty="0">
                <a:solidFill>
                  <a:schemeClr val="accent1"/>
                </a:solidFill>
                <a:latin typeface="Lato"/>
                <a:ea typeface="Lato"/>
                <a:cs typeface="Lato"/>
                <a:sym typeface="Lato"/>
              </a:rPr>
              <a:t>Taylor Kirkpatrick</a:t>
            </a:r>
          </a:p>
          <a:p>
            <a:pPr marL="457200" lvl="0" indent="-304800" rtl="0">
              <a:lnSpc>
                <a:spcPct val="115000"/>
              </a:lnSpc>
              <a:spcBef>
                <a:spcPts val="0"/>
              </a:spcBef>
              <a:buClr>
                <a:schemeClr val="accent1"/>
              </a:buClr>
              <a:buSzPts val="1200"/>
              <a:buFont typeface="Lato"/>
              <a:buChar char="●"/>
            </a:pPr>
            <a:r>
              <a:rPr lang="en" sz="1200" dirty="0">
                <a:solidFill>
                  <a:schemeClr val="accent1"/>
                </a:solidFill>
                <a:latin typeface="Lato"/>
                <a:ea typeface="Lato"/>
                <a:cs typeface="Lato"/>
                <a:sym typeface="Lato"/>
              </a:rPr>
              <a:t>Notification Framework</a:t>
            </a:r>
          </a:p>
          <a:p>
            <a:pPr marL="457200" lvl="0" indent="-304800" rtl="0">
              <a:lnSpc>
                <a:spcPct val="115000"/>
              </a:lnSpc>
              <a:spcBef>
                <a:spcPts val="0"/>
              </a:spcBef>
              <a:buClr>
                <a:schemeClr val="accent1"/>
              </a:buClr>
              <a:buSzPts val="1200"/>
              <a:buFont typeface="Lato"/>
              <a:buChar char="●"/>
            </a:pPr>
            <a:r>
              <a:rPr lang="en" sz="1200" dirty="0">
                <a:solidFill>
                  <a:schemeClr val="accent1"/>
                </a:solidFill>
                <a:latin typeface="Lato"/>
                <a:ea typeface="Lato"/>
                <a:cs typeface="Lato"/>
                <a:sym typeface="Lato"/>
              </a:rPr>
              <a:t>User Profile Framework</a:t>
            </a:r>
          </a:p>
          <a:p>
            <a:pPr marL="457200" lvl="0" indent="-304800" rtl="0">
              <a:lnSpc>
                <a:spcPct val="115000"/>
              </a:lnSpc>
              <a:spcBef>
                <a:spcPts val="0"/>
              </a:spcBef>
              <a:buClr>
                <a:schemeClr val="accent1"/>
              </a:buClr>
              <a:buSzPts val="1200"/>
              <a:buFont typeface="Lato"/>
              <a:buChar char="●"/>
            </a:pPr>
            <a:r>
              <a:rPr lang="en" sz="1200" dirty="0">
                <a:solidFill>
                  <a:schemeClr val="accent1"/>
                </a:solidFill>
                <a:latin typeface="Lato"/>
                <a:ea typeface="Lato"/>
                <a:cs typeface="Lato"/>
                <a:sym typeface="Lato"/>
              </a:rPr>
              <a:t>Issue Tracker Framework</a:t>
            </a:r>
          </a:p>
        </p:txBody>
      </p:sp>
      <p:sp>
        <p:nvSpPr>
          <p:cNvPr id="95" name="Shape 95"/>
          <p:cNvSpPr txBox="1">
            <a:spLocks noGrp="1"/>
          </p:cNvSpPr>
          <p:nvPr>
            <p:ph type="title"/>
          </p:nvPr>
        </p:nvSpPr>
        <p:spPr>
          <a:xfrm>
            <a:off x="729450" y="1318650"/>
            <a:ext cx="3493200" cy="535200"/>
          </a:xfrm>
          <a:prstGeom prst="rect">
            <a:avLst/>
          </a:prstGeom>
        </p:spPr>
        <p:txBody>
          <a:bodyPr wrap="square" lIns="91425" tIns="91425" rIns="91425" bIns="91425" anchor="t" anchorCtr="0">
            <a:noAutofit/>
          </a:bodyPr>
          <a:lstStyle/>
          <a:p>
            <a:pPr marL="0" lvl="0" indent="0">
              <a:spcBef>
                <a:spcPts val="0"/>
              </a:spcBef>
              <a:buNone/>
            </a:pPr>
            <a:r>
              <a:rPr lang="en"/>
              <a:t>Development Team</a:t>
            </a:r>
          </a:p>
        </p:txBody>
      </p:sp>
      <p:sp>
        <p:nvSpPr>
          <p:cNvPr id="96" name="Shape 96"/>
          <p:cNvSpPr txBox="1"/>
          <p:nvPr/>
        </p:nvSpPr>
        <p:spPr>
          <a:xfrm>
            <a:off x="3273850" y="1973650"/>
            <a:ext cx="2794800" cy="3030900"/>
          </a:xfrm>
          <a:prstGeom prst="rect">
            <a:avLst/>
          </a:prstGeom>
          <a:noFill/>
          <a:ln w="9525" cap="flat" cmpd="sng">
            <a:solidFill>
              <a:schemeClr val="dk1"/>
            </a:solidFill>
            <a:prstDash val="solid"/>
            <a:round/>
            <a:headEnd type="none" w="med" len="med"/>
            <a:tailEnd type="none" w="med" len="med"/>
          </a:ln>
        </p:spPr>
        <p:txBody>
          <a:bodyPr wrap="square" lIns="91425" tIns="91425" rIns="91425" bIns="91425" anchor="t" anchorCtr="0">
            <a:noAutofit/>
          </a:bodyPr>
          <a:lstStyle/>
          <a:p>
            <a:pPr marL="0" lvl="0" indent="0" algn="ctr" rtl="0">
              <a:lnSpc>
                <a:spcPct val="115000"/>
              </a:lnSpc>
              <a:spcBef>
                <a:spcPts val="0"/>
              </a:spcBef>
              <a:spcAft>
                <a:spcPts val="600"/>
              </a:spcAft>
              <a:buNone/>
            </a:pPr>
            <a:r>
              <a:rPr lang="en" sz="1800" dirty="0">
                <a:solidFill>
                  <a:schemeClr val="accent1"/>
                </a:solidFill>
                <a:latin typeface="Lato"/>
                <a:ea typeface="Lato"/>
                <a:cs typeface="Lato"/>
                <a:sym typeface="Lato"/>
              </a:rPr>
              <a:t>Kailyn Hellwege</a:t>
            </a:r>
          </a:p>
          <a:p>
            <a:pPr marL="457200" lvl="0" indent="-304800" rtl="0">
              <a:lnSpc>
                <a:spcPct val="115000"/>
              </a:lnSpc>
              <a:spcBef>
                <a:spcPts val="0"/>
              </a:spcBef>
              <a:buClr>
                <a:schemeClr val="accent1"/>
              </a:buClr>
              <a:buSzPts val="1200"/>
              <a:buFont typeface="Lato"/>
              <a:buChar char="●"/>
            </a:pPr>
            <a:r>
              <a:rPr lang="en" sz="1200" dirty="0">
                <a:solidFill>
                  <a:schemeClr val="accent1"/>
                </a:solidFill>
                <a:latin typeface="Lato"/>
                <a:ea typeface="Lato"/>
                <a:cs typeface="Lato"/>
                <a:sym typeface="Lato"/>
              </a:rPr>
              <a:t>Content Delivery Network</a:t>
            </a:r>
          </a:p>
          <a:p>
            <a:pPr marL="457200" lvl="0" indent="-304800" rtl="0">
              <a:lnSpc>
                <a:spcPct val="115000"/>
              </a:lnSpc>
              <a:spcBef>
                <a:spcPts val="0"/>
              </a:spcBef>
              <a:buClr>
                <a:schemeClr val="accent1"/>
              </a:buClr>
              <a:buSzPts val="1200"/>
              <a:buFont typeface="Lato"/>
              <a:buChar char="●"/>
            </a:pPr>
            <a:r>
              <a:rPr lang="en" sz="1200" dirty="0">
                <a:solidFill>
                  <a:schemeClr val="accent1"/>
                </a:solidFill>
                <a:latin typeface="Lato"/>
                <a:ea typeface="Lato"/>
                <a:cs typeface="Lato"/>
                <a:sym typeface="Lato"/>
              </a:rPr>
              <a:t>Web Development Framework</a:t>
            </a:r>
          </a:p>
          <a:p>
            <a:pPr marL="457200" lvl="0" indent="-304800" rtl="0">
              <a:lnSpc>
                <a:spcPct val="115000"/>
              </a:lnSpc>
              <a:spcBef>
                <a:spcPts val="0"/>
              </a:spcBef>
              <a:buClr>
                <a:schemeClr val="accent1"/>
              </a:buClr>
              <a:buSzPts val="1200"/>
              <a:buFont typeface="Lato"/>
              <a:buChar char="●"/>
            </a:pPr>
            <a:r>
              <a:rPr lang="en" sz="1200" dirty="0">
                <a:solidFill>
                  <a:schemeClr val="accent1"/>
                </a:solidFill>
                <a:latin typeface="Lato"/>
                <a:ea typeface="Lato"/>
                <a:cs typeface="Lato"/>
                <a:sym typeface="Lato"/>
              </a:rPr>
              <a:t>Design Pattern</a:t>
            </a:r>
          </a:p>
        </p:txBody>
      </p:sp>
      <p:pic>
        <p:nvPicPr>
          <p:cNvPr id="97" name="Shape 97"/>
          <p:cNvPicPr preferRelativeResize="0"/>
          <p:nvPr/>
        </p:nvPicPr>
        <p:blipFill>
          <a:blip r:embed="rId3">
            <a:alphaModFix/>
          </a:blip>
          <a:stretch>
            <a:fillRect/>
          </a:stretch>
        </p:blipFill>
        <p:spPr>
          <a:xfrm>
            <a:off x="3941175" y="3269050"/>
            <a:ext cx="1599279" cy="1599279"/>
          </a:xfrm>
          <a:prstGeom prst="rect">
            <a:avLst/>
          </a:prstGeom>
          <a:noFill/>
          <a:ln>
            <a:noFill/>
          </a:ln>
        </p:spPr>
      </p:pic>
      <p:sp>
        <p:nvSpPr>
          <p:cNvPr id="98" name="Shape 98"/>
          <p:cNvSpPr txBox="1"/>
          <p:nvPr/>
        </p:nvSpPr>
        <p:spPr>
          <a:xfrm>
            <a:off x="357075" y="1973650"/>
            <a:ext cx="2794800" cy="3030900"/>
          </a:xfrm>
          <a:prstGeom prst="rect">
            <a:avLst/>
          </a:prstGeom>
          <a:noFill/>
          <a:ln w="9525" cap="flat" cmpd="sng">
            <a:solidFill>
              <a:schemeClr val="accent3"/>
            </a:solidFill>
            <a:prstDash val="solid"/>
            <a:round/>
            <a:headEnd type="none" w="med" len="med"/>
            <a:tailEnd type="none" w="med" len="med"/>
          </a:ln>
        </p:spPr>
        <p:txBody>
          <a:bodyPr wrap="square" lIns="91425" tIns="91425" rIns="91425" bIns="91425" anchor="t" anchorCtr="0">
            <a:noAutofit/>
          </a:bodyPr>
          <a:lstStyle/>
          <a:p>
            <a:pPr marL="0" lvl="0" indent="0" algn="ctr" rtl="0">
              <a:lnSpc>
                <a:spcPct val="115000"/>
              </a:lnSpc>
              <a:spcBef>
                <a:spcPts val="0"/>
              </a:spcBef>
              <a:spcAft>
                <a:spcPts val="600"/>
              </a:spcAft>
              <a:buNone/>
            </a:pPr>
            <a:r>
              <a:rPr lang="en" sz="1800" dirty="0">
                <a:solidFill>
                  <a:schemeClr val="accent1"/>
                </a:solidFill>
                <a:latin typeface="Lato"/>
                <a:ea typeface="Lato"/>
                <a:cs typeface="Lato"/>
                <a:sym typeface="Lato"/>
              </a:rPr>
              <a:t>Henry Fowler</a:t>
            </a:r>
          </a:p>
          <a:p>
            <a:pPr marL="457200" lvl="0" indent="-304800" rtl="0">
              <a:lnSpc>
                <a:spcPct val="115000"/>
              </a:lnSpc>
              <a:spcBef>
                <a:spcPts val="0"/>
              </a:spcBef>
              <a:buClr>
                <a:schemeClr val="accent1"/>
              </a:buClr>
              <a:buSzPts val="1200"/>
              <a:buFont typeface="Lato"/>
              <a:buChar char="●"/>
            </a:pPr>
            <a:r>
              <a:rPr lang="en" sz="1200" dirty="0">
                <a:solidFill>
                  <a:schemeClr val="accent1"/>
                </a:solidFill>
                <a:latin typeface="Lato"/>
                <a:ea typeface="Lato"/>
                <a:cs typeface="Lato"/>
                <a:sym typeface="Lato"/>
              </a:rPr>
              <a:t>Physical Server</a:t>
            </a:r>
          </a:p>
          <a:p>
            <a:pPr marL="457200" lvl="0" indent="-304800" rtl="0">
              <a:lnSpc>
                <a:spcPct val="115000"/>
              </a:lnSpc>
              <a:spcBef>
                <a:spcPts val="0"/>
              </a:spcBef>
              <a:buClr>
                <a:schemeClr val="accent1"/>
              </a:buClr>
              <a:buSzPts val="1200"/>
              <a:buFont typeface="Lato"/>
              <a:buChar char="●"/>
            </a:pPr>
            <a:r>
              <a:rPr lang="en" sz="1200" dirty="0">
                <a:solidFill>
                  <a:schemeClr val="accent1"/>
                </a:solidFill>
                <a:latin typeface="Lato"/>
                <a:ea typeface="Lato"/>
                <a:cs typeface="Lato"/>
                <a:sym typeface="Lato"/>
              </a:rPr>
              <a:t>Web Server</a:t>
            </a:r>
          </a:p>
          <a:p>
            <a:pPr marL="457200" lvl="0" indent="-304800" rtl="0">
              <a:lnSpc>
                <a:spcPct val="115000"/>
              </a:lnSpc>
              <a:spcBef>
                <a:spcPts val="0"/>
              </a:spcBef>
              <a:buClr>
                <a:schemeClr val="accent1"/>
              </a:buClr>
              <a:buSzPts val="1200"/>
              <a:buFont typeface="Lato"/>
              <a:buChar char="●"/>
            </a:pPr>
            <a:r>
              <a:rPr lang="en" sz="1200" dirty="0">
                <a:solidFill>
                  <a:schemeClr val="accent1"/>
                </a:solidFill>
                <a:latin typeface="Lato"/>
                <a:ea typeface="Lato"/>
                <a:cs typeface="Lato"/>
                <a:sym typeface="Lato"/>
              </a:rPr>
              <a:t>Database</a:t>
            </a:r>
          </a:p>
        </p:txBody>
      </p:sp>
      <p:pic>
        <p:nvPicPr>
          <p:cNvPr id="99" name="Shape 99"/>
          <p:cNvPicPr preferRelativeResize="0"/>
          <p:nvPr/>
        </p:nvPicPr>
        <p:blipFill>
          <a:blip r:embed="rId4">
            <a:alphaModFix/>
          </a:blip>
          <a:stretch>
            <a:fillRect/>
          </a:stretch>
        </p:blipFill>
        <p:spPr>
          <a:xfrm>
            <a:off x="954838" y="3268601"/>
            <a:ext cx="1599274" cy="1600161"/>
          </a:xfrm>
          <a:prstGeom prst="rect">
            <a:avLst/>
          </a:prstGeom>
          <a:noFill/>
          <a:ln>
            <a:noFill/>
          </a:ln>
        </p:spPr>
      </p:pic>
      <p:pic>
        <p:nvPicPr>
          <p:cNvPr id="100" name="Shape 100"/>
          <p:cNvPicPr preferRelativeResize="0"/>
          <p:nvPr/>
        </p:nvPicPr>
        <p:blipFill>
          <a:blip r:embed="rId5">
            <a:alphaModFix/>
          </a:blip>
          <a:stretch>
            <a:fillRect/>
          </a:stretch>
        </p:blipFill>
        <p:spPr>
          <a:xfrm>
            <a:off x="6927525" y="3285900"/>
            <a:ext cx="1319426" cy="156557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rtl="0">
              <a:spcBef>
                <a:spcPts val="0"/>
              </a:spcBef>
              <a:buNone/>
            </a:pPr>
            <a:r>
              <a:rPr lang="en"/>
              <a:t>Client and Contacts</a:t>
            </a:r>
          </a:p>
        </p:txBody>
      </p:sp>
      <p:sp>
        <p:nvSpPr>
          <p:cNvPr id="106" name="Shape 106"/>
          <p:cNvSpPr txBox="1"/>
          <p:nvPr/>
        </p:nvSpPr>
        <p:spPr>
          <a:xfrm>
            <a:off x="4696250" y="2368175"/>
            <a:ext cx="4014000" cy="1856700"/>
          </a:xfrm>
          <a:prstGeom prst="rect">
            <a:avLst/>
          </a:prstGeom>
          <a:noFill/>
          <a:ln w="9525" cap="flat" cmpd="sng">
            <a:solidFill>
              <a:schemeClr val="accent3"/>
            </a:solidFill>
            <a:prstDash val="solid"/>
            <a:round/>
            <a:headEnd type="none" w="med" len="med"/>
            <a:tailEnd type="none" w="med" len="med"/>
          </a:ln>
        </p:spPr>
        <p:txBody>
          <a:bodyPr wrap="square" lIns="91425" tIns="91425" rIns="91425" bIns="91425" anchor="t" anchorCtr="0">
            <a:noAutofit/>
          </a:bodyPr>
          <a:lstStyle/>
          <a:p>
            <a:pPr marL="0" lvl="0" indent="0" algn="ctr" rtl="0">
              <a:lnSpc>
                <a:spcPct val="115000"/>
              </a:lnSpc>
              <a:spcBef>
                <a:spcPts val="0"/>
              </a:spcBef>
              <a:spcAft>
                <a:spcPts val="1600"/>
              </a:spcAft>
              <a:buNone/>
            </a:pPr>
            <a:r>
              <a:rPr lang="en" sz="2400">
                <a:solidFill>
                  <a:schemeClr val="accent1"/>
                </a:solidFill>
                <a:latin typeface="Lato"/>
                <a:ea typeface="Lato"/>
                <a:cs typeface="Lato"/>
                <a:sym typeface="Lato"/>
              </a:rPr>
              <a:t>Kelly Warner</a:t>
            </a:r>
          </a:p>
          <a:p>
            <a:pPr marL="457200" lvl="0" indent="-330200" rtl="0">
              <a:lnSpc>
                <a:spcPct val="115000"/>
              </a:lnSpc>
              <a:spcBef>
                <a:spcPts val="0"/>
              </a:spcBef>
              <a:spcAft>
                <a:spcPts val="1600"/>
              </a:spcAft>
              <a:buClr>
                <a:schemeClr val="accent1"/>
              </a:buClr>
              <a:buSzPts val="1600"/>
              <a:buFont typeface="Lato"/>
              <a:buChar char="●"/>
            </a:pPr>
            <a:r>
              <a:rPr lang="en" sz="1600">
                <a:solidFill>
                  <a:schemeClr val="accent1"/>
                </a:solidFill>
                <a:latin typeface="Lato"/>
                <a:ea typeface="Lato"/>
                <a:cs typeface="Lato"/>
                <a:sym typeface="Lato"/>
              </a:rPr>
              <a:t>Process Improvement Manager at the College of Veterinary Medicine</a:t>
            </a:r>
          </a:p>
        </p:txBody>
      </p:sp>
      <p:sp>
        <p:nvSpPr>
          <p:cNvPr id="107" name="Shape 107"/>
          <p:cNvSpPr txBox="1"/>
          <p:nvPr/>
        </p:nvSpPr>
        <p:spPr>
          <a:xfrm>
            <a:off x="486175" y="2368175"/>
            <a:ext cx="4014000" cy="1856700"/>
          </a:xfrm>
          <a:prstGeom prst="rect">
            <a:avLst/>
          </a:prstGeom>
          <a:noFill/>
          <a:ln w="9525" cap="flat" cmpd="sng">
            <a:solidFill>
              <a:schemeClr val="dk1"/>
            </a:solidFill>
            <a:prstDash val="solid"/>
            <a:round/>
            <a:headEnd type="none" w="med" len="med"/>
            <a:tailEnd type="none" w="med" len="med"/>
          </a:ln>
        </p:spPr>
        <p:txBody>
          <a:bodyPr wrap="square" lIns="91425" tIns="91425" rIns="91425" bIns="91425" anchor="t" anchorCtr="0">
            <a:noAutofit/>
          </a:bodyPr>
          <a:lstStyle/>
          <a:p>
            <a:pPr marL="0" lvl="0" indent="0" algn="ctr" rtl="0">
              <a:lnSpc>
                <a:spcPct val="115000"/>
              </a:lnSpc>
              <a:spcBef>
                <a:spcPts val="0"/>
              </a:spcBef>
              <a:spcAft>
                <a:spcPts val="1600"/>
              </a:spcAft>
              <a:buNone/>
            </a:pPr>
            <a:r>
              <a:rPr lang="en" sz="2400">
                <a:solidFill>
                  <a:schemeClr val="accent1"/>
                </a:solidFill>
                <a:latin typeface="Lato"/>
                <a:ea typeface="Lato"/>
                <a:cs typeface="Lato"/>
                <a:sym typeface="Lato"/>
              </a:rPr>
              <a:t>Dr. Chinweike Eseonu </a:t>
            </a:r>
          </a:p>
          <a:p>
            <a:pPr marL="457200" lvl="0" indent="-330200" rtl="0">
              <a:lnSpc>
                <a:spcPct val="115000"/>
              </a:lnSpc>
              <a:spcBef>
                <a:spcPts val="0"/>
              </a:spcBef>
              <a:spcAft>
                <a:spcPts val="1600"/>
              </a:spcAft>
              <a:buClr>
                <a:schemeClr val="accent1"/>
              </a:buClr>
              <a:buSzPts val="1600"/>
              <a:buFont typeface="Lato"/>
              <a:buChar char="●"/>
            </a:pPr>
            <a:r>
              <a:rPr lang="en" sz="1600">
                <a:solidFill>
                  <a:schemeClr val="accent1"/>
                </a:solidFill>
                <a:latin typeface="Lato"/>
                <a:ea typeface="Lato"/>
                <a:cs typeface="Lato"/>
                <a:sym typeface="Lato"/>
              </a:rPr>
              <a:t>Assistant Professor at the School of Mechanical, Industrial and Manufacturing Engineering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ConnectBasket Overview</a:t>
            </a:r>
          </a:p>
        </p:txBody>
      </p:sp>
      <p:sp>
        <p:nvSpPr>
          <p:cNvPr id="113" name="Shape 113"/>
          <p:cNvSpPr txBox="1">
            <a:spLocks noGrp="1"/>
          </p:cNvSpPr>
          <p:nvPr>
            <p:ph type="body" idx="1"/>
          </p:nvPr>
        </p:nvSpPr>
        <p:spPr>
          <a:xfrm>
            <a:off x="729450" y="2078875"/>
            <a:ext cx="7688700" cy="2635800"/>
          </a:xfrm>
          <a:prstGeom prst="rect">
            <a:avLst/>
          </a:prstGeom>
        </p:spPr>
        <p:txBody>
          <a:bodyPr wrap="square" lIns="91425" tIns="91425" rIns="91425" bIns="91425" anchor="t" anchorCtr="0">
            <a:noAutofit/>
          </a:bodyPr>
          <a:lstStyle/>
          <a:p>
            <a:pPr marL="457200" lvl="0" indent="-330200" rtl="0">
              <a:spcBef>
                <a:spcPts val="0"/>
              </a:spcBef>
              <a:spcAft>
                <a:spcPts val="0"/>
              </a:spcAft>
              <a:buSzPts val="1600"/>
              <a:buChar char="●"/>
            </a:pPr>
            <a:r>
              <a:rPr lang="en" sz="1600"/>
              <a:t>An internal system for message transfer and tracking</a:t>
            </a:r>
          </a:p>
          <a:p>
            <a:pPr marL="457200" lvl="0" indent="-330200" rtl="0">
              <a:spcBef>
                <a:spcPts val="0"/>
              </a:spcBef>
              <a:spcAft>
                <a:spcPts val="0"/>
              </a:spcAft>
              <a:buSzPts val="1600"/>
              <a:buChar char="●"/>
            </a:pPr>
            <a:r>
              <a:rPr lang="en" sz="1600"/>
              <a:t>Site will be available from outside the hospital </a:t>
            </a:r>
          </a:p>
          <a:p>
            <a:pPr marL="457200" lvl="0" indent="-330200" rtl="0">
              <a:spcBef>
                <a:spcPts val="0"/>
              </a:spcBef>
              <a:spcAft>
                <a:spcPts val="0"/>
              </a:spcAft>
              <a:buSzPts val="1600"/>
              <a:buChar char="●"/>
            </a:pPr>
            <a:r>
              <a:rPr lang="en" sz="1600"/>
              <a:t>Receptionists can create and enter a message</a:t>
            </a:r>
          </a:p>
          <a:p>
            <a:pPr marL="457200" lvl="0" indent="-330200" rtl="0">
              <a:spcBef>
                <a:spcPts val="0"/>
              </a:spcBef>
              <a:spcAft>
                <a:spcPts val="0"/>
              </a:spcAft>
              <a:buSzPts val="1600"/>
              <a:buChar char="●"/>
            </a:pPr>
            <a:r>
              <a:rPr lang="en" sz="1600"/>
              <a:t>Messages can be sent to users or groups of users</a:t>
            </a:r>
          </a:p>
          <a:p>
            <a:pPr marL="457200" lvl="0" indent="-330200" rtl="0">
              <a:spcBef>
                <a:spcPts val="0"/>
              </a:spcBef>
              <a:spcAft>
                <a:spcPts val="0"/>
              </a:spcAft>
              <a:buSzPts val="1600"/>
              <a:buChar char="●"/>
            </a:pPr>
            <a:r>
              <a:rPr lang="en" sz="1600"/>
              <a:t>Notes can be added to a message by anyone who receives it </a:t>
            </a:r>
          </a:p>
          <a:p>
            <a:pPr marL="457200" lvl="0" indent="-330200" rtl="0">
              <a:spcBef>
                <a:spcPts val="0"/>
              </a:spcBef>
              <a:spcAft>
                <a:spcPts val="0"/>
              </a:spcAft>
              <a:buSzPts val="1600"/>
              <a:buChar char="●"/>
            </a:pPr>
            <a:r>
              <a:rPr lang="en" sz="1600"/>
              <a:t>Message audit trails/history can be viewed by anyone with the correct permissions</a:t>
            </a:r>
          </a:p>
          <a:p>
            <a:pPr marL="457200" lvl="0" indent="-330200" rtl="0">
              <a:spcBef>
                <a:spcPts val="0"/>
              </a:spcBef>
              <a:spcAft>
                <a:spcPts val="0"/>
              </a:spcAft>
              <a:buSzPts val="1600"/>
              <a:buChar char="●"/>
            </a:pPr>
            <a:r>
              <a:rPr lang="en" sz="1600"/>
              <a:t>Messages can be marked with states like “closed,” “open,” etc.</a:t>
            </a:r>
          </a:p>
          <a:p>
            <a:pPr marL="457200" lvl="0" indent="-330200" rtl="0">
              <a:spcBef>
                <a:spcPts val="0"/>
              </a:spcBef>
              <a:buSzPts val="1600"/>
              <a:buChar char="●"/>
            </a:pPr>
            <a:r>
              <a:rPr lang="en" sz="1600"/>
              <a:t>Users will have profiles to select groups and provide email to receive notifications</a:t>
            </a:r>
          </a:p>
          <a:p>
            <a:pPr marL="0" lvl="0" indent="0">
              <a:spcBef>
                <a:spcPts val="0"/>
              </a:spcBef>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Shape 118"/>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ConnectBasket Overview </a:t>
            </a:r>
          </a:p>
        </p:txBody>
      </p:sp>
      <p:sp>
        <p:nvSpPr>
          <p:cNvPr id="119" name="Shape 119"/>
          <p:cNvSpPr txBox="1"/>
          <p:nvPr/>
        </p:nvSpPr>
        <p:spPr>
          <a:xfrm>
            <a:off x="431825" y="2849050"/>
            <a:ext cx="1449900" cy="10479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a:spcBef>
                <a:spcPts val="0"/>
              </a:spcBef>
              <a:buNone/>
            </a:pPr>
            <a:r>
              <a:rPr lang="en">
                <a:latin typeface="Raleway"/>
                <a:ea typeface="Raleway"/>
                <a:cs typeface="Raleway"/>
                <a:sym typeface="Raleway"/>
              </a:rPr>
              <a:t>Receptionist receives call and creates message</a:t>
            </a:r>
          </a:p>
        </p:txBody>
      </p:sp>
      <p:sp>
        <p:nvSpPr>
          <p:cNvPr id="120" name="Shape 120"/>
          <p:cNvSpPr txBox="1"/>
          <p:nvPr/>
        </p:nvSpPr>
        <p:spPr>
          <a:xfrm>
            <a:off x="2724175" y="2849050"/>
            <a:ext cx="1449900" cy="1047900"/>
          </a:xfrm>
          <a:prstGeom prst="rect">
            <a:avLst/>
          </a:prstGeom>
          <a:noFill/>
          <a:ln w="28575" cap="flat" cmpd="sng">
            <a:solidFill>
              <a:schemeClr val="accent2"/>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Message routed to one or more staff members</a:t>
            </a:r>
          </a:p>
        </p:txBody>
      </p:sp>
      <p:sp>
        <p:nvSpPr>
          <p:cNvPr id="121" name="Shape 121"/>
          <p:cNvSpPr txBox="1"/>
          <p:nvPr/>
        </p:nvSpPr>
        <p:spPr>
          <a:xfrm>
            <a:off x="5016525" y="2849050"/>
            <a:ext cx="1449900" cy="10479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Notes added to message</a:t>
            </a:r>
          </a:p>
        </p:txBody>
      </p:sp>
      <p:sp>
        <p:nvSpPr>
          <p:cNvPr id="122" name="Shape 122"/>
          <p:cNvSpPr/>
          <p:nvPr/>
        </p:nvSpPr>
        <p:spPr>
          <a:xfrm>
            <a:off x="4346588" y="3230050"/>
            <a:ext cx="497400" cy="2859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3" name="Shape 123"/>
          <p:cNvSpPr/>
          <p:nvPr/>
        </p:nvSpPr>
        <p:spPr>
          <a:xfrm flipH="1">
            <a:off x="3879225" y="2361525"/>
            <a:ext cx="1596600" cy="409200"/>
          </a:xfrm>
          <a:prstGeom prst="uturnArrow">
            <a:avLst>
              <a:gd name="adj1" fmla="val 35942"/>
              <a:gd name="adj2" fmla="val 25000"/>
              <a:gd name="adj3" fmla="val 25000"/>
              <a:gd name="adj4" fmla="val 43750"/>
              <a:gd name="adj5" fmla="val 86706"/>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4" name="Shape 124"/>
          <p:cNvSpPr/>
          <p:nvPr/>
        </p:nvSpPr>
        <p:spPr>
          <a:xfrm>
            <a:off x="6638950" y="3230050"/>
            <a:ext cx="497400" cy="2859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5" name="Shape 125"/>
          <p:cNvSpPr txBox="1"/>
          <p:nvPr/>
        </p:nvSpPr>
        <p:spPr>
          <a:xfrm>
            <a:off x="7308900" y="2849050"/>
            <a:ext cx="1449900" cy="10479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Message closed and returned to receptionist </a:t>
            </a:r>
          </a:p>
        </p:txBody>
      </p:sp>
      <p:sp>
        <p:nvSpPr>
          <p:cNvPr id="126" name="Shape 126"/>
          <p:cNvSpPr/>
          <p:nvPr/>
        </p:nvSpPr>
        <p:spPr>
          <a:xfrm>
            <a:off x="2054238" y="3230050"/>
            <a:ext cx="497400" cy="2859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Fall Term</a:t>
            </a:r>
          </a:p>
        </p:txBody>
      </p:sp>
      <p:sp>
        <p:nvSpPr>
          <p:cNvPr id="132" name="Shape 132"/>
          <p:cNvSpPr txBox="1"/>
          <p:nvPr/>
        </p:nvSpPr>
        <p:spPr>
          <a:xfrm>
            <a:off x="1400562" y="2134363"/>
            <a:ext cx="1935600" cy="10479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Resume</a:t>
            </a:r>
          </a:p>
        </p:txBody>
      </p:sp>
      <p:sp>
        <p:nvSpPr>
          <p:cNvPr id="133" name="Shape 133"/>
          <p:cNvSpPr txBox="1"/>
          <p:nvPr/>
        </p:nvSpPr>
        <p:spPr>
          <a:xfrm>
            <a:off x="3600665" y="3351426"/>
            <a:ext cx="1935600" cy="10479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Individual Problem Statement</a:t>
            </a:r>
          </a:p>
        </p:txBody>
      </p:sp>
      <p:sp>
        <p:nvSpPr>
          <p:cNvPr id="134" name="Shape 134"/>
          <p:cNvSpPr txBox="1"/>
          <p:nvPr/>
        </p:nvSpPr>
        <p:spPr>
          <a:xfrm>
            <a:off x="5811380" y="3351426"/>
            <a:ext cx="1935600" cy="10479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Group Problem Statement</a:t>
            </a:r>
          </a:p>
        </p:txBody>
      </p:sp>
      <p:sp>
        <p:nvSpPr>
          <p:cNvPr id="135" name="Shape 135"/>
          <p:cNvSpPr txBox="1"/>
          <p:nvPr/>
        </p:nvSpPr>
        <p:spPr>
          <a:xfrm>
            <a:off x="5811380" y="2134363"/>
            <a:ext cx="1935600" cy="10479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Project Preferences</a:t>
            </a:r>
          </a:p>
        </p:txBody>
      </p:sp>
      <p:sp>
        <p:nvSpPr>
          <p:cNvPr id="136" name="Shape 136"/>
          <p:cNvSpPr txBox="1"/>
          <p:nvPr/>
        </p:nvSpPr>
        <p:spPr>
          <a:xfrm>
            <a:off x="1397025" y="3351426"/>
            <a:ext cx="1935600" cy="10479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Project Groups Assigned</a:t>
            </a:r>
          </a:p>
        </p:txBody>
      </p:sp>
      <p:sp>
        <p:nvSpPr>
          <p:cNvPr id="137" name="Shape 137"/>
          <p:cNvSpPr txBox="1"/>
          <p:nvPr/>
        </p:nvSpPr>
        <p:spPr>
          <a:xfrm>
            <a:off x="3605971" y="2134350"/>
            <a:ext cx="1935600" cy="10479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Biography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a:spcBef>
                <a:spcPts val="0"/>
              </a:spcBef>
              <a:buNone/>
            </a:pPr>
            <a:r>
              <a:rPr lang="en"/>
              <a:t>Fall Term</a:t>
            </a:r>
          </a:p>
        </p:txBody>
      </p:sp>
      <p:sp>
        <p:nvSpPr>
          <p:cNvPr id="143" name="Shape 143"/>
          <p:cNvSpPr txBox="1"/>
          <p:nvPr/>
        </p:nvSpPr>
        <p:spPr>
          <a:xfrm>
            <a:off x="1303550" y="2209725"/>
            <a:ext cx="1995900" cy="10479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Requirements</a:t>
            </a:r>
          </a:p>
        </p:txBody>
      </p:sp>
      <p:sp>
        <p:nvSpPr>
          <p:cNvPr id="144" name="Shape 144"/>
          <p:cNvSpPr txBox="1"/>
          <p:nvPr/>
        </p:nvSpPr>
        <p:spPr>
          <a:xfrm>
            <a:off x="3575854" y="2209725"/>
            <a:ext cx="1995900" cy="10479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Individual Technology Reviews</a:t>
            </a:r>
          </a:p>
        </p:txBody>
      </p:sp>
      <p:sp>
        <p:nvSpPr>
          <p:cNvPr id="145" name="Shape 145"/>
          <p:cNvSpPr txBox="1"/>
          <p:nvPr/>
        </p:nvSpPr>
        <p:spPr>
          <a:xfrm>
            <a:off x="5848157" y="2209725"/>
            <a:ext cx="1995900" cy="10479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Design Document</a:t>
            </a:r>
          </a:p>
        </p:txBody>
      </p:sp>
      <p:sp>
        <p:nvSpPr>
          <p:cNvPr id="146" name="Shape 146"/>
          <p:cNvSpPr txBox="1"/>
          <p:nvPr/>
        </p:nvSpPr>
        <p:spPr>
          <a:xfrm>
            <a:off x="1303550" y="3490300"/>
            <a:ext cx="1995900" cy="10479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Fall Progress Report?</a:t>
            </a:r>
          </a:p>
        </p:txBody>
      </p:sp>
      <p:sp>
        <p:nvSpPr>
          <p:cNvPr id="147" name="Shape 147"/>
          <p:cNvSpPr txBox="1"/>
          <p:nvPr/>
        </p:nvSpPr>
        <p:spPr>
          <a:xfrm>
            <a:off x="3575854" y="3490300"/>
            <a:ext cx="1995900" cy="10479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Weekly Summaries</a:t>
            </a:r>
          </a:p>
        </p:txBody>
      </p:sp>
      <p:sp>
        <p:nvSpPr>
          <p:cNvPr id="148" name="Shape 148"/>
          <p:cNvSpPr txBox="1"/>
          <p:nvPr/>
        </p:nvSpPr>
        <p:spPr>
          <a:xfrm>
            <a:off x="5848157" y="3490300"/>
            <a:ext cx="1995900" cy="10479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Weekly TA Meetings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p:cNvSpPr txBox="1">
            <a:spLocks noGrp="1"/>
          </p:cNvSpPr>
          <p:nvPr>
            <p:ph type="title"/>
          </p:nvPr>
        </p:nvSpPr>
        <p:spPr>
          <a:xfrm>
            <a:off x="729450" y="1318650"/>
            <a:ext cx="7688400" cy="535200"/>
          </a:xfrm>
          <a:prstGeom prst="rect">
            <a:avLst/>
          </a:prstGeom>
        </p:spPr>
        <p:txBody>
          <a:bodyPr wrap="square" lIns="91425" tIns="91425" rIns="91425" bIns="91425" anchor="t" anchorCtr="0">
            <a:noAutofit/>
          </a:bodyPr>
          <a:lstStyle/>
          <a:p>
            <a:pPr marL="0" lvl="0" indent="0">
              <a:spcBef>
                <a:spcPts val="0"/>
              </a:spcBef>
              <a:buNone/>
            </a:pPr>
            <a:r>
              <a:rPr lang="en"/>
              <a:t>Planned Features</a:t>
            </a:r>
          </a:p>
        </p:txBody>
      </p:sp>
      <p:sp>
        <p:nvSpPr>
          <p:cNvPr id="154" name="Shape 154"/>
          <p:cNvSpPr txBox="1"/>
          <p:nvPr/>
        </p:nvSpPr>
        <p:spPr>
          <a:xfrm>
            <a:off x="952525" y="2057325"/>
            <a:ext cx="2278200" cy="8025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Physical Server</a:t>
            </a:r>
          </a:p>
        </p:txBody>
      </p:sp>
      <p:sp>
        <p:nvSpPr>
          <p:cNvPr id="155" name="Shape 155"/>
          <p:cNvSpPr txBox="1"/>
          <p:nvPr/>
        </p:nvSpPr>
        <p:spPr>
          <a:xfrm>
            <a:off x="3546126" y="2057325"/>
            <a:ext cx="2278200" cy="8025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Web Server</a:t>
            </a:r>
          </a:p>
        </p:txBody>
      </p:sp>
      <p:sp>
        <p:nvSpPr>
          <p:cNvPr id="156" name="Shape 156"/>
          <p:cNvSpPr txBox="1"/>
          <p:nvPr/>
        </p:nvSpPr>
        <p:spPr>
          <a:xfrm>
            <a:off x="6139728" y="2057325"/>
            <a:ext cx="2278200" cy="8025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Database</a:t>
            </a:r>
          </a:p>
        </p:txBody>
      </p:sp>
      <p:sp>
        <p:nvSpPr>
          <p:cNvPr id="157" name="Shape 157"/>
          <p:cNvSpPr txBox="1"/>
          <p:nvPr/>
        </p:nvSpPr>
        <p:spPr>
          <a:xfrm>
            <a:off x="952525" y="3037975"/>
            <a:ext cx="2278200" cy="8025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Content Delivery Network</a:t>
            </a:r>
          </a:p>
        </p:txBody>
      </p:sp>
      <p:sp>
        <p:nvSpPr>
          <p:cNvPr id="158" name="Shape 158"/>
          <p:cNvSpPr txBox="1"/>
          <p:nvPr/>
        </p:nvSpPr>
        <p:spPr>
          <a:xfrm>
            <a:off x="3546126" y="3037975"/>
            <a:ext cx="2278200" cy="8025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Web Development Framework</a:t>
            </a:r>
          </a:p>
        </p:txBody>
      </p:sp>
      <p:sp>
        <p:nvSpPr>
          <p:cNvPr id="159" name="Shape 159"/>
          <p:cNvSpPr txBox="1"/>
          <p:nvPr/>
        </p:nvSpPr>
        <p:spPr>
          <a:xfrm>
            <a:off x="6139728" y="3037975"/>
            <a:ext cx="2278200" cy="8025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Design Pattern</a:t>
            </a:r>
          </a:p>
        </p:txBody>
      </p:sp>
      <p:sp>
        <p:nvSpPr>
          <p:cNvPr id="160" name="Shape 160"/>
          <p:cNvSpPr txBox="1"/>
          <p:nvPr/>
        </p:nvSpPr>
        <p:spPr>
          <a:xfrm>
            <a:off x="952525" y="4018625"/>
            <a:ext cx="2278200" cy="8025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Notification Framework</a:t>
            </a:r>
          </a:p>
        </p:txBody>
      </p:sp>
      <p:sp>
        <p:nvSpPr>
          <p:cNvPr id="161" name="Shape 161"/>
          <p:cNvSpPr txBox="1"/>
          <p:nvPr/>
        </p:nvSpPr>
        <p:spPr>
          <a:xfrm>
            <a:off x="3546126" y="4018625"/>
            <a:ext cx="2278200" cy="8025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User Profiles</a:t>
            </a:r>
          </a:p>
        </p:txBody>
      </p:sp>
      <p:sp>
        <p:nvSpPr>
          <p:cNvPr id="162" name="Shape 162"/>
          <p:cNvSpPr txBox="1"/>
          <p:nvPr/>
        </p:nvSpPr>
        <p:spPr>
          <a:xfrm>
            <a:off x="6139728" y="4018625"/>
            <a:ext cx="2278200" cy="8025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a:latin typeface="Raleway"/>
                <a:ea typeface="Raleway"/>
                <a:cs typeface="Raleway"/>
                <a:sym typeface="Raleway"/>
              </a:rPr>
              <a:t>Issue Tracker Framework</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title"/>
          </p:nvPr>
        </p:nvSpPr>
        <p:spPr>
          <a:xfrm>
            <a:off x="729450" y="1318650"/>
            <a:ext cx="7688700" cy="535200"/>
          </a:xfrm>
          <a:prstGeom prst="rect">
            <a:avLst/>
          </a:prstGeom>
        </p:spPr>
        <p:txBody>
          <a:bodyPr wrap="square" lIns="91425" tIns="91425" rIns="91425" bIns="91425" anchor="t" anchorCtr="0">
            <a:noAutofit/>
          </a:bodyPr>
          <a:lstStyle/>
          <a:p>
            <a:pPr marL="0" lvl="0" indent="0" rtl="0">
              <a:spcBef>
                <a:spcPts val="0"/>
              </a:spcBef>
              <a:buNone/>
            </a:pPr>
            <a:r>
              <a:rPr lang="en"/>
              <a:t>Content Delivery Network</a:t>
            </a:r>
          </a:p>
        </p:txBody>
      </p:sp>
      <p:sp>
        <p:nvSpPr>
          <p:cNvPr id="168" name="Shape 168"/>
          <p:cNvSpPr txBox="1"/>
          <p:nvPr/>
        </p:nvSpPr>
        <p:spPr>
          <a:xfrm>
            <a:off x="656200" y="3233175"/>
            <a:ext cx="2749500" cy="1555500"/>
          </a:xfrm>
          <a:prstGeom prst="rect">
            <a:avLst/>
          </a:prstGeom>
          <a:noFill/>
          <a:ln w="28575" cap="flat" cmpd="sng">
            <a:solidFill>
              <a:schemeClr val="accent3"/>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Design Decision: </a:t>
            </a:r>
            <a:r>
              <a:rPr lang="en" sz="2400">
                <a:latin typeface="Raleway"/>
                <a:ea typeface="Raleway"/>
                <a:cs typeface="Raleway"/>
                <a:sym typeface="Raleway"/>
              </a:rPr>
              <a:t>Cloudflare</a:t>
            </a:r>
          </a:p>
        </p:txBody>
      </p:sp>
      <p:sp>
        <p:nvSpPr>
          <p:cNvPr id="169" name="Shape 169"/>
          <p:cNvSpPr txBox="1"/>
          <p:nvPr/>
        </p:nvSpPr>
        <p:spPr>
          <a:xfrm>
            <a:off x="656200" y="1984225"/>
            <a:ext cx="8022300" cy="1005300"/>
          </a:xfrm>
          <a:prstGeom prst="rect">
            <a:avLst/>
          </a:prstGeom>
          <a:noFill/>
          <a:ln w="28575" cap="flat" cmpd="sng">
            <a:solidFill>
              <a:schemeClr val="dk1"/>
            </a:solidFill>
            <a:prstDash val="solid"/>
            <a:round/>
            <a:headEnd type="none" w="med" len="med"/>
            <a:tailEnd type="none" w="med" len="med"/>
          </a:ln>
        </p:spPr>
        <p:txBody>
          <a:bodyPr wrap="square" lIns="91425" tIns="91425" rIns="91425" bIns="91425" anchor="ctr" anchorCtr="0">
            <a:noAutofit/>
          </a:bodyPr>
          <a:lstStyle/>
          <a:p>
            <a:pPr marL="0" lvl="0" indent="0" algn="l" rtl="0">
              <a:spcBef>
                <a:spcPts val="0"/>
              </a:spcBef>
              <a:buNone/>
            </a:pPr>
            <a:r>
              <a:rPr lang="en" sz="1800">
                <a:latin typeface="Raleway"/>
                <a:ea typeface="Raleway"/>
                <a:cs typeface="Raleway"/>
                <a:sym typeface="Raleway"/>
              </a:rPr>
              <a:t> </a:t>
            </a:r>
            <a:r>
              <a:rPr lang="en" sz="1800" b="1">
                <a:latin typeface="Raleway"/>
                <a:ea typeface="Raleway"/>
                <a:cs typeface="Raleway"/>
                <a:sym typeface="Raleway"/>
              </a:rPr>
              <a:t>CDN</a:t>
            </a:r>
            <a:r>
              <a:rPr lang="en" sz="1800">
                <a:latin typeface="Raleway"/>
                <a:ea typeface="Raleway"/>
                <a:cs typeface="Raleway"/>
                <a:sym typeface="Raleway"/>
              </a:rPr>
              <a:t> : </a:t>
            </a:r>
            <a:r>
              <a:rPr lang="en" sz="1600">
                <a:latin typeface="Raleway"/>
                <a:ea typeface="Raleway"/>
                <a:cs typeface="Raleway"/>
                <a:sym typeface="Raleway"/>
              </a:rPr>
              <a:t> a group of servers that are distributed geographically that work together to quickly deliver Internet content, such as images, videos, and HTML pages</a:t>
            </a:r>
          </a:p>
        </p:txBody>
      </p:sp>
      <p:sp>
        <p:nvSpPr>
          <p:cNvPr id="170" name="Shape 170"/>
          <p:cNvSpPr txBox="1"/>
          <p:nvPr/>
        </p:nvSpPr>
        <p:spPr>
          <a:xfrm>
            <a:off x="3655525" y="3233175"/>
            <a:ext cx="5022900" cy="1555500"/>
          </a:xfrm>
          <a:prstGeom prst="rect">
            <a:avLst/>
          </a:prstGeom>
          <a:noFill/>
          <a:ln w="2857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marL="0" lvl="0" indent="0" algn="ctr" rtl="0">
              <a:spcBef>
                <a:spcPts val="0"/>
              </a:spcBef>
              <a:buNone/>
            </a:pPr>
            <a:r>
              <a:rPr lang="en" sz="1800" b="1">
                <a:latin typeface="Raleway"/>
                <a:ea typeface="Raleway"/>
                <a:cs typeface="Raleway"/>
                <a:sym typeface="Raleway"/>
              </a:rPr>
              <a:t>Reasons: </a:t>
            </a:r>
          </a:p>
          <a:p>
            <a:pPr marL="457200" lvl="0" indent="-342900" rtl="0">
              <a:spcBef>
                <a:spcPts val="0"/>
              </a:spcBef>
              <a:spcAft>
                <a:spcPts val="0"/>
              </a:spcAft>
              <a:buSzPts val="1800"/>
              <a:buFont typeface="Raleway"/>
              <a:buAutoNum type="arabicPeriod"/>
            </a:pPr>
            <a:r>
              <a:rPr lang="en" sz="1800">
                <a:latin typeface="Raleway"/>
                <a:ea typeface="Raleway"/>
                <a:cs typeface="Raleway"/>
                <a:sym typeface="Raleway"/>
              </a:rPr>
              <a:t>Easy to set up</a:t>
            </a:r>
          </a:p>
          <a:p>
            <a:pPr marL="457200" lvl="0" indent="-342900" rtl="0">
              <a:spcBef>
                <a:spcPts val="0"/>
              </a:spcBef>
              <a:spcAft>
                <a:spcPts val="0"/>
              </a:spcAft>
              <a:buSzPts val="1800"/>
              <a:buFont typeface="Raleway"/>
              <a:buAutoNum type="arabicPeriod"/>
            </a:pPr>
            <a:r>
              <a:rPr lang="en" sz="1800">
                <a:latin typeface="Raleway"/>
                <a:ea typeface="Raleway"/>
                <a:cs typeface="Raleway"/>
                <a:sym typeface="Raleway"/>
              </a:rPr>
              <a:t>Multiple price levels</a:t>
            </a:r>
          </a:p>
          <a:p>
            <a:pPr marL="457200" lvl="0" indent="-342900" rtl="0">
              <a:spcBef>
                <a:spcPts val="0"/>
              </a:spcBef>
              <a:buSzPts val="1800"/>
              <a:buFont typeface="Raleway"/>
              <a:buAutoNum type="arabicPeriod"/>
            </a:pPr>
            <a:r>
              <a:rPr lang="en" sz="1800">
                <a:latin typeface="Raleway"/>
                <a:ea typeface="Raleway"/>
                <a:cs typeface="Raleway"/>
                <a:sym typeface="Raleway"/>
              </a:rPr>
              <a:t>Optimizes performance and security</a:t>
            </a: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1194</Words>
  <Application>Microsoft Office PowerPoint</Application>
  <PresentationFormat>On-screen Show (16:9)</PresentationFormat>
  <Paragraphs>156</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Lato</vt:lpstr>
      <vt:lpstr>Raleway</vt:lpstr>
      <vt:lpstr>Streamline</vt:lpstr>
      <vt:lpstr>Fall Progress Report</vt:lpstr>
      <vt:lpstr>Development Team</vt:lpstr>
      <vt:lpstr>Client and Contacts</vt:lpstr>
      <vt:lpstr>ConnectBasket Overview</vt:lpstr>
      <vt:lpstr>ConnectBasket Overview </vt:lpstr>
      <vt:lpstr>Fall Term</vt:lpstr>
      <vt:lpstr>Fall Term</vt:lpstr>
      <vt:lpstr>Planned Features</vt:lpstr>
      <vt:lpstr>Content Delivery Network</vt:lpstr>
      <vt:lpstr>Web Development Framework</vt:lpstr>
      <vt:lpstr>Design Pattern</vt:lpstr>
      <vt:lpstr>Notification Framework</vt:lpstr>
      <vt:lpstr>User Profiles</vt:lpstr>
      <vt:lpstr>Issue Tracker Framework</vt:lpstr>
      <vt:lpstr>Physical Server</vt:lpstr>
      <vt:lpstr>Web Server</vt:lpstr>
      <vt:lpstr>Database</vt:lpstr>
      <vt:lpstr>Roadblocks</vt:lpstr>
      <vt:lpstr>Roadmap For Winter Term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Fall Progress Report</dc:title>
  <cp:lastModifiedBy>Fowler, Henry Logan</cp:lastModifiedBy>
  <cp:revision>1</cp:revision>
  <dcterms:modified xsi:type="dcterms:W3CDTF">2017-12-04T16:58:39Z</dcterms:modified>
</cp:coreProperties>
</file>